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2" r:id="rId1"/>
    <p:sldMasterId id="2147483744" r:id="rId2"/>
  </p:sldMasterIdLst>
  <p:notesMasterIdLst>
    <p:notesMasterId r:id="rId23"/>
  </p:notesMasterIdLst>
  <p:sldIdLst>
    <p:sldId id="352" r:id="rId3"/>
    <p:sldId id="256" r:id="rId4"/>
    <p:sldId id="364" r:id="rId5"/>
    <p:sldId id="262" r:id="rId6"/>
    <p:sldId id="356" r:id="rId7"/>
    <p:sldId id="266" r:id="rId8"/>
    <p:sldId id="344" r:id="rId9"/>
    <p:sldId id="272" r:id="rId10"/>
    <p:sldId id="358" r:id="rId11"/>
    <p:sldId id="357" r:id="rId12"/>
    <p:sldId id="359" r:id="rId13"/>
    <p:sldId id="360" r:id="rId14"/>
    <p:sldId id="361" r:id="rId15"/>
    <p:sldId id="362" r:id="rId16"/>
    <p:sldId id="345" r:id="rId17"/>
    <p:sldId id="277" r:id="rId18"/>
    <p:sldId id="312" r:id="rId19"/>
    <p:sldId id="282" r:id="rId20"/>
    <p:sldId id="355" r:id="rId21"/>
    <p:sldId id="353" r:id="rId22"/>
  </p:sldIdLst>
  <p:sldSz cx="9144000" cy="5143500" type="screen16x9"/>
  <p:notesSz cx="6858000" cy="9144000"/>
  <p:embeddedFontLst>
    <p:embeddedFont>
      <p:font typeface="Sport Day" panose="020B0604020202020204" charset="0"/>
      <p:regular r:id="rId24"/>
      <p:bold r:id="rId25"/>
      <p:italic r:id="rId26"/>
      <p:boldItalic r:id="rId27"/>
    </p:embeddedFont>
    <p:embeddedFont>
      <p:font typeface=".VnTimeH" panose="020B7200000000000000" pitchFamily="34" charset="0"/>
      <p:regular r:id="rId28"/>
      <p:bold r:id="rId29"/>
      <p:italic r:id="rId30"/>
      <p:boldItalic r:id="rId31"/>
    </p:embeddedFont>
    <p:embeddedFont>
      <p:font typeface="Comfortaa Medium" panose="020B0604020202020204" charset="0"/>
      <p:regular r:id="rId32"/>
      <p:bold r:id="rId33"/>
    </p:embeddedFont>
    <p:embeddedFont>
      <p:font typeface="Calibri Light" panose="020F0302020204030204" pitchFamily="34" charset="0"/>
      <p:regular r:id="rId34"/>
      <p:italic r:id="rId35"/>
    </p:embeddedFont>
    <p:embeddedFont>
      <p:font typeface=".VnCourier New" panose="02027200000000000000"/>
      <p:regular r:id="rId36"/>
      <p:bold r:id="rId37"/>
      <p:italic r:id="rId38"/>
      <p:boldItalic r:id="rId39"/>
    </p:embeddedFont>
    <p:embeddedFont>
      <p:font typeface="Fira Sans Extra Condensed Medium" panose="020B0604020202020204" charset="0"/>
      <p:regular r:id="rId40"/>
      <p:bold r:id="rId41"/>
      <p:italic r:id="rId42"/>
      <p:boldItalic r:id="rId43"/>
    </p:embeddedFont>
    <p:embeddedFont>
      <p:font typeface="Roboto Slab Light" panose="020B0604020202020204" charset="0"/>
      <p:regular r:id="rId44"/>
      <p:bold r:id="rId45"/>
    </p:embeddedFont>
    <p:embeddedFont>
      <p:font typeface="Century Gothic" panose="020B0502020202020204" pitchFamily="34" charset="0"/>
      <p:regular r:id="rId46"/>
      <p:bold r:id="rId47"/>
      <p:italic r:id="rId48"/>
      <p:boldItalic r:id="rId49"/>
    </p:embeddedFont>
    <p:embeddedFont>
      <p:font typeface="Ubuntu" panose="020B0604020202020204" charset="0"/>
      <p:regular r:id="rId50"/>
      <p:bold r:id="rId51"/>
      <p:italic r:id="rId52"/>
      <p:boldItalic r:id="rId53"/>
    </p:embeddedFont>
    <p:embeddedFont>
      <p:font typeface="Comfortaa" panose="020B0604020202020204" charset="0"/>
      <p:regular r:id="rId54"/>
      <p:bold r:id="rId55"/>
    </p:embeddedFont>
    <p:embeddedFont>
      <p:font typeface="Calibri" panose="020F0502020204030204" pitchFamily="34" charset="0"/>
      <p:regular r:id="rId56"/>
      <p:bold r:id="rId57"/>
      <p:italic r:id="rId58"/>
      <p:boldItalic r:id="rId59"/>
    </p:embeddedFont>
    <p:embeddedFont>
      <p:font typeface="Vibur" panose="020B0604020202020204" charset="0"/>
      <p:regular r:id="rId60"/>
    </p:embeddedFont>
    <p:embeddedFont>
      <p:font typeface="Arial Rounded MT Bold" panose="020B0604020202020204" charset="0"/>
      <p:regular r:id="rId61"/>
    </p:embeddedFont>
    <p:embeddedFont>
      <p:font typeface="Catamaran" panose="020B0604020202020204" charset="0"/>
      <p:regular r:id="rId62"/>
      <p:bold r:id="rId6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DC74908F-1B05-447D-B9A2-9EA550F7D07F}">
  <a:tblStyle styleId="{DC74908F-1B05-447D-B9A2-9EA550F7D07F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3875" autoAdjust="0"/>
  </p:normalViewPr>
  <p:slideViewPr>
    <p:cSldViewPr snapToGrid="0">
      <p:cViewPr varScale="1">
        <p:scale>
          <a:sx n="123" d="100"/>
          <a:sy n="123" d="100"/>
        </p:scale>
        <p:origin x="117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font" Target="fonts/font3.fntdata"/><Relationship Id="rId21" Type="http://schemas.openxmlformats.org/officeDocument/2006/relationships/slide" Target="slides/slide19.xml"/><Relationship Id="rId34" Type="http://schemas.openxmlformats.org/officeDocument/2006/relationships/font" Target="fonts/font11.fntdata"/><Relationship Id="rId42" Type="http://schemas.openxmlformats.org/officeDocument/2006/relationships/font" Target="fonts/font19.fntdata"/><Relationship Id="rId47" Type="http://schemas.openxmlformats.org/officeDocument/2006/relationships/font" Target="fonts/font24.fntdata"/><Relationship Id="rId50" Type="http://schemas.openxmlformats.org/officeDocument/2006/relationships/font" Target="fonts/font27.fntdata"/><Relationship Id="rId55" Type="http://schemas.openxmlformats.org/officeDocument/2006/relationships/font" Target="fonts/font32.fntdata"/><Relationship Id="rId63" Type="http://schemas.openxmlformats.org/officeDocument/2006/relationships/font" Target="fonts/font40.fntdata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font" Target="fonts/font6.fntdata"/><Relationship Id="rId11" Type="http://schemas.openxmlformats.org/officeDocument/2006/relationships/slide" Target="slides/slide9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font" Target="fonts/font14.fntdata"/><Relationship Id="rId40" Type="http://schemas.openxmlformats.org/officeDocument/2006/relationships/font" Target="fonts/font17.fntdata"/><Relationship Id="rId45" Type="http://schemas.openxmlformats.org/officeDocument/2006/relationships/font" Target="fonts/font22.fntdata"/><Relationship Id="rId53" Type="http://schemas.openxmlformats.org/officeDocument/2006/relationships/font" Target="fonts/font30.fntdata"/><Relationship Id="rId58" Type="http://schemas.openxmlformats.org/officeDocument/2006/relationships/font" Target="fonts/font35.fntdata"/><Relationship Id="rId66" Type="http://schemas.openxmlformats.org/officeDocument/2006/relationships/theme" Target="theme/theme1.xml"/><Relationship Id="rId5" Type="http://schemas.openxmlformats.org/officeDocument/2006/relationships/slide" Target="slides/slide3.xml"/><Relationship Id="rId61" Type="http://schemas.openxmlformats.org/officeDocument/2006/relationships/font" Target="fonts/font38.fntdata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Relationship Id="rId43" Type="http://schemas.openxmlformats.org/officeDocument/2006/relationships/font" Target="fonts/font20.fntdata"/><Relationship Id="rId48" Type="http://schemas.openxmlformats.org/officeDocument/2006/relationships/font" Target="fonts/font25.fntdata"/><Relationship Id="rId56" Type="http://schemas.openxmlformats.org/officeDocument/2006/relationships/font" Target="fonts/font33.fntdata"/><Relationship Id="rId64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font" Target="fonts/font28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font" Target="fonts/font15.fntdata"/><Relationship Id="rId46" Type="http://schemas.openxmlformats.org/officeDocument/2006/relationships/font" Target="fonts/font23.fntdata"/><Relationship Id="rId59" Type="http://schemas.openxmlformats.org/officeDocument/2006/relationships/font" Target="fonts/font36.fntdata"/><Relationship Id="rId67" Type="http://schemas.openxmlformats.org/officeDocument/2006/relationships/tableStyles" Target="tableStyles.xml"/><Relationship Id="rId20" Type="http://schemas.openxmlformats.org/officeDocument/2006/relationships/slide" Target="slides/slide18.xml"/><Relationship Id="rId41" Type="http://schemas.openxmlformats.org/officeDocument/2006/relationships/font" Target="fonts/font18.fntdata"/><Relationship Id="rId54" Type="http://schemas.openxmlformats.org/officeDocument/2006/relationships/font" Target="fonts/font31.fntdata"/><Relationship Id="rId62" Type="http://schemas.openxmlformats.org/officeDocument/2006/relationships/font" Target="fonts/font3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font" Target="fonts/font13.fntdata"/><Relationship Id="rId49" Type="http://schemas.openxmlformats.org/officeDocument/2006/relationships/font" Target="fonts/font26.fntdata"/><Relationship Id="rId57" Type="http://schemas.openxmlformats.org/officeDocument/2006/relationships/font" Target="fonts/font34.fntdata"/><Relationship Id="rId10" Type="http://schemas.openxmlformats.org/officeDocument/2006/relationships/slide" Target="slides/slide8.xml"/><Relationship Id="rId31" Type="http://schemas.openxmlformats.org/officeDocument/2006/relationships/font" Target="fonts/font8.fntdata"/><Relationship Id="rId44" Type="http://schemas.openxmlformats.org/officeDocument/2006/relationships/font" Target="fonts/font21.fntdata"/><Relationship Id="rId52" Type="http://schemas.openxmlformats.org/officeDocument/2006/relationships/font" Target="fonts/font29.fntdata"/><Relationship Id="rId60" Type="http://schemas.openxmlformats.org/officeDocument/2006/relationships/font" Target="fonts/font37.fntdata"/><Relationship Id="rId65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font" Target="fonts/font1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01969702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2" name="Google Shape;1612;gcb044da28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3" name="Google Shape;1613;gcb044da28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9516908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76968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047598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8" name="Google Shape;2518;gd4d592a5c7_0_14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19" name="Google Shape;2519;gd4d592a5c7_0_14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1885694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Google Shape;3075;gd4d592a5c7_0_18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76" name="Google Shape;3076;gd4d592a5c7_0_18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4444647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- Divide the class into teams.</a:t>
            </a:r>
            <a:endParaRPr lang="en-GB" sz="1100" b="0" i="0" u="none" strike="noStrike" cap="none" dirty="0" smtClean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58750" indent="0">
              <a:buNone/>
            </a:pP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- Teacher calls one pupil to answer the question.</a:t>
            </a:r>
            <a:r>
              <a:rPr lang="en-GB" sz="1100" b="0" i="0" u="none" strike="noStrike" cap="none" baseline="0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(Invite 2 pupils from each team to ask and answer about pets, using the model sentences they have learnt in this lesson.)</a:t>
            </a:r>
            <a:endParaRPr lang="en-GB" sz="1100" b="0" i="0" u="none" strike="noStrike" cap="none" dirty="0" smtClean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58750" indent="0">
              <a:buNone/>
            </a:pPr>
            <a:r>
              <a:rPr lang="en-US" sz="1100" b="0" i="0" u="none" strike="noStrike" cap="none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- Pupils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/ teachers click on the “spin” button to get points.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49B328-75EF-4903-B932-E7F60FD8E0DE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6933422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3" name="Google Shape;783;gcc9050bdf8_0_2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4" name="Google Shape;784;gcc9050bdf8_0_2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021001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4" name="Google Shape;1624;gaa346aee37_0_6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5" name="Google Shape;1625;gaa346aee37_0_6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999771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2" name="Google Shape;1772;gbcae92054a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3" name="Google Shape;1773;gbcae92054a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559106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8" name="Google Shape;1618;gabf9762155_0_25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9" name="Google Shape;1619;gabf9762155_0_25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/>
              <a:t>https://www.youtube.com/watch?v=pWepfJ-8XU0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725804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1" name="Google Shape;2041;gd4d592a5c7_0_7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2" name="Google Shape;2042;gd4d592a5c7_0_7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769257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0" name="Google Shape;2270;gd4d592a5c7_0_11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1" name="Google Shape;2271;gd4d592a5c7_0_11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131056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0158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27583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15923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title"/>
          </p:nvPr>
        </p:nvSpPr>
        <p:spPr>
          <a:xfrm>
            <a:off x="1780650" y="1329750"/>
            <a:ext cx="5582700" cy="237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 sz="6500"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2322000" y="3717725"/>
            <a:ext cx="4500000" cy="44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1804588" y="680830"/>
            <a:ext cx="918671" cy="667251"/>
            <a:chOff x="5211663" y="1358969"/>
            <a:chExt cx="483893" cy="351481"/>
          </a:xfrm>
        </p:grpSpPr>
        <p:sp>
          <p:nvSpPr>
            <p:cNvPr id="12" name="Google Shape;12;p2"/>
            <p:cNvSpPr/>
            <p:nvPr/>
          </p:nvSpPr>
          <p:spPr>
            <a:xfrm>
              <a:off x="5519159" y="1395927"/>
              <a:ext cx="71050" cy="66812"/>
            </a:xfrm>
            <a:custGeom>
              <a:avLst/>
              <a:gdLst/>
              <a:ahLst/>
              <a:cxnLst/>
              <a:rect l="l" t="t" r="r" b="b"/>
              <a:pathLst>
                <a:path w="1040" h="978" extrusionOk="0">
                  <a:moveTo>
                    <a:pt x="914" y="1"/>
                  </a:moveTo>
                  <a:cubicBezTo>
                    <a:pt x="801" y="1"/>
                    <a:pt x="571" y="36"/>
                    <a:pt x="67" y="176"/>
                  </a:cubicBezTo>
                  <a:cubicBezTo>
                    <a:pt x="0" y="198"/>
                    <a:pt x="16" y="324"/>
                    <a:pt x="95" y="324"/>
                  </a:cubicBezTo>
                  <a:cubicBezTo>
                    <a:pt x="102" y="324"/>
                    <a:pt x="109" y="323"/>
                    <a:pt x="116" y="322"/>
                  </a:cubicBezTo>
                  <a:cubicBezTo>
                    <a:pt x="359" y="249"/>
                    <a:pt x="626" y="200"/>
                    <a:pt x="869" y="152"/>
                  </a:cubicBezTo>
                  <a:lnTo>
                    <a:pt x="869" y="152"/>
                  </a:lnTo>
                  <a:cubicBezTo>
                    <a:pt x="796" y="322"/>
                    <a:pt x="626" y="662"/>
                    <a:pt x="505" y="880"/>
                  </a:cubicBezTo>
                  <a:cubicBezTo>
                    <a:pt x="480" y="905"/>
                    <a:pt x="480" y="953"/>
                    <a:pt x="529" y="977"/>
                  </a:cubicBezTo>
                  <a:lnTo>
                    <a:pt x="553" y="977"/>
                  </a:lnTo>
                  <a:cubicBezTo>
                    <a:pt x="577" y="977"/>
                    <a:pt x="602" y="977"/>
                    <a:pt x="602" y="953"/>
                  </a:cubicBezTo>
                  <a:cubicBezTo>
                    <a:pt x="650" y="880"/>
                    <a:pt x="990" y="249"/>
                    <a:pt x="1039" y="127"/>
                  </a:cubicBezTo>
                  <a:cubicBezTo>
                    <a:pt x="1039" y="103"/>
                    <a:pt x="1039" y="79"/>
                    <a:pt x="1039" y="30"/>
                  </a:cubicBezTo>
                  <a:cubicBezTo>
                    <a:pt x="1018" y="20"/>
                    <a:pt x="998" y="1"/>
                    <a:pt x="9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5211663" y="1358969"/>
              <a:ext cx="483893" cy="351481"/>
            </a:xfrm>
            <a:custGeom>
              <a:avLst/>
              <a:gdLst/>
              <a:ahLst/>
              <a:cxnLst/>
              <a:rect l="l" t="t" r="r" b="b"/>
              <a:pathLst>
                <a:path w="7083" h="5145" extrusionOk="0">
                  <a:moveTo>
                    <a:pt x="3768" y="0"/>
                  </a:moveTo>
                  <a:cubicBezTo>
                    <a:pt x="3734" y="0"/>
                    <a:pt x="3701" y="4"/>
                    <a:pt x="3670" y="12"/>
                  </a:cubicBezTo>
                  <a:cubicBezTo>
                    <a:pt x="3014" y="207"/>
                    <a:pt x="3232" y="1713"/>
                    <a:pt x="3232" y="1713"/>
                  </a:cubicBezTo>
                  <a:cubicBezTo>
                    <a:pt x="3232" y="1713"/>
                    <a:pt x="1357" y="535"/>
                    <a:pt x="891" y="535"/>
                  </a:cubicBezTo>
                  <a:cubicBezTo>
                    <a:pt x="865" y="535"/>
                    <a:pt x="844" y="539"/>
                    <a:pt x="827" y="547"/>
                  </a:cubicBezTo>
                  <a:cubicBezTo>
                    <a:pt x="366" y="814"/>
                    <a:pt x="1483" y="1664"/>
                    <a:pt x="1483" y="1664"/>
                  </a:cubicBezTo>
                  <a:cubicBezTo>
                    <a:pt x="1483" y="1664"/>
                    <a:pt x="832" y="1473"/>
                    <a:pt x="445" y="1473"/>
                  </a:cubicBezTo>
                  <a:cubicBezTo>
                    <a:pt x="263" y="1473"/>
                    <a:pt x="140" y="1516"/>
                    <a:pt x="171" y="1640"/>
                  </a:cubicBezTo>
                  <a:cubicBezTo>
                    <a:pt x="269" y="2029"/>
                    <a:pt x="1022" y="2490"/>
                    <a:pt x="1022" y="2490"/>
                  </a:cubicBezTo>
                  <a:cubicBezTo>
                    <a:pt x="730" y="2490"/>
                    <a:pt x="439" y="2539"/>
                    <a:pt x="147" y="2587"/>
                  </a:cubicBezTo>
                  <a:cubicBezTo>
                    <a:pt x="1" y="2650"/>
                    <a:pt x="594" y="3616"/>
                    <a:pt x="1664" y="3616"/>
                  </a:cubicBezTo>
                  <a:cubicBezTo>
                    <a:pt x="1835" y="3616"/>
                    <a:pt x="2018" y="3592"/>
                    <a:pt x="2212" y="3535"/>
                  </a:cubicBezTo>
                  <a:lnTo>
                    <a:pt x="2212" y="3535"/>
                  </a:lnTo>
                  <a:lnTo>
                    <a:pt x="1095" y="4506"/>
                  </a:lnTo>
                  <a:cubicBezTo>
                    <a:pt x="1095" y="4506"/>
                    <a:pt x="2102" y="5144"/>
                    <a:pt x="3258" y="5144"/>
                  </a:cubicBezTo>
                  <a:cubicBezTo>
                    <a:pt x="3697" y="5144"/>
                    <a:pt x="4158" y="5052"/>
                    <a:pt x="4593" y="4798"/>
                  </a:cubicBezTo>
                  <a:cubicBezTo>
                    <a:pt x="7083" y="3365"/>
                    <a:pt x="4779" y="0"/>
                    <a:pt x="376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5467307" y="1398045"/>
              <a:ext cx="48164" cy="44746"/>
            </a:xfrm>
            <a:custGeom>
              <a:avLst/>
              <a:gdLst/>
              <a:ahLst/>
              <a:cxnLst/>
              <a:rect l="l" t="t" r="r" b="b"/>
              <a:pathLst>
                <a:path w="705" h="655" extrusionOk="0">
                  <a:moveTo>
                    <a:pt x="443" y="1"/>
                  </a:moveTo>
                  <a:cubicBezTo>
                    <a:pt x="395" y="1"/>
                    <a:pt x="349" y="49"/>
                    <a:pt x="365" y="96"/>
                  </a:cubicBezTo>
                  <a:cubicBezTo>
                    <a:pt x="413" y="218"/>
                    <a:pt x="462" y="363"/>
                    <a:pt x="486" y="485"/>
                  </a:cubicBezTo>
                  <a:cubicBezTo>
                    <a:pt x="365" y="388"/>
                    <a:pt x="243" y="291"/>
                    <a:pt x="122" y="169"/>
                  </a:cubicBezTo>
                  <a:cubicBezTo>
                    <a:pt x="110" y="157"/>
                    <a:pt x="92" y="151"/>
                    <a:pt x="73" y="151"/>
                  </a:cubicBezTo>
                  <a:cubicBezTo>
                    <a:pt x="55" y="151"/>
                    <a:pt x="37" y="157"/>
                    <a:pt x="25" y="169"/>
                  </a:cubicBezTo>
                  <a:cubicBezTo>
                    <a:pt x="0" y="218"/>
                    <a:pt x="0" y="266"/>
                    <a:pt x="25" y="291"/>
                  </a:cubicBezTo>
                  <a:cubicBezTo>
                    <a:pt x="340" y="606"/>
                    <a:pt x="462" y="655"/>
                    <a:pt x="535" y="655"/>
                  </a:cubicBezTo>
                  <a:lnTo>
                    <a:pt x="559" y="655"/>
                  </a:lnTo>
                  <a:cubicBezTo>
                    <a:pt x="608" y="631"/>
                    <a:pt x="705" y="582"/>
                    <a:pt x="511" y="48"/>
                  </a:cubicBezTo>
                  <a:cubicBezTo>
                    <a:pt x="494" y="14"/>
                    <a:pt x="468" y="1"/>
                    <a:pt x="44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5309630" y="1479885"/>
              <a:ext cx="102954" cy="109167"/>
            </a:xfrm>
            <a:custGeom>
              <a:avLst/>
              <a:gdLst/>
              <a:ahLst/>
              <a:cxnLst/>
              <a:rect l="l" t="t" r="r" b="b"/>
              <a:pathLst>
                <a:path w="1507" h="1598" extrusionOk="0">
                  <a:moveTo>
                    <a:pt x="479" y="1"/>
                  </a:moveTo>
                  <a:cubicBezTo>
                    <a:pt x="444" y="1"/>
                    <a:pt x="427" y="9"/>
                    <a:pt x="414" y="16"/>
                  </a:cubicBezTo>
                  <a:cubicBezTo>
                    <a:pt x="389" y="40"/>
                    <a:pt x="389" y="64"/>
                    <a:pt x="389" y="113"/>
                  </a:cubicBezTo>
                  <a:cubicBezTo>
                    <a:pt x="389" y="210"/>
                    <a:pt x="535" y="380"/>
                    <a:pt x="657" y="477"/>
                  </a:cubicBezTo>
                  <a:cubicBezTo>
                    <a:pt x="1" y="526"/>
                    <a:pt x="1" y="599"/>
                    <a:pt x="1" y="672"/>
                  </a:cubicBezTo>
                  <a:cubicBezTo>
                    <a:pt x="1" y="744"/>
                    <a:pt x="74" y="793"/>
                    <a:pt x="98" y="817"/>
                  </a:cubicBezTo>
                  <a:cubicBezTo>
                    <a:pt x="219" y="890"/>
                    <a:pt x="316" y="963"/>
                    <a:pt x="438" y="1012"/>
                  </a:cubicBezTo>
                  <a:cubicBezTo>
                    <a:pt x="316" y="1036"/>
                    <a:pt x="195" y="1085"/>
                    <a:pt x="98" y="1157"/>
                  </a:cubicBezTo>
                  <a:cubicBezTo>
                    <a:pt x="49" y="1182"/>
                    <a:pt x="49" y="1255"/>
                    <a:pt x="74" y="1303"/>
                  </a:cubicBezTo>
                  <a:cubicBezTo>
                    <a:pt x="185" y="1481"/>
                    <a:pt x="397" y="1598"/>
                    <a:pt x="619" y="1598"/>
                  </a:cubicBezTo>
                  <a:cubicBezTo>
                    <a:pt x="639" y="1598"/>
                    <a:pt x="660" y="1597"/>
                    <a:pt x="681" y="1595"/>
                  </a:cubicBezTo>
                  <a:cubicBezTo>
                    <a:pt x="778" y="1595"/>
                    <a:pt x="875" y="1570"/>
                    <a:pt x="948" y="1546"/>
                  </a:cubicBezTo>
                  <a:cubicBezTo>
                    <a:pt x="997" y="1546"/>
                    <a:pt x="1021" y="1498"/>
                    <a:pt x="997" y="1473"/>
                  </a:cubicBezTo>
                  <a:cubicBezTo>
                    <a:pt x="997" y="1438"/>
                    <a:pt x="971" y="1415"/>
                    <a:pt x="938" y="1415"/>
                  </a:cubicBezTo>
                  <a:cubicBezTo>
                    <a:pt x="925" y="1415"/>
                    <a:pt x="912" y="1418"/>
                    <a:pt x="899" y="1425"/>
                  </a:cubicBezTo>
                  <a:cubicBezTo>
                    <a:pt x="829" y="1446"/>
                    <a:pt x="756" y="1457"/>
                    <a:pt x="683" y="1457"/>
                  </a:cubicBezTo>
                  <a:cubicBezTo>
                    <a:pt x="507" y="1457"/>
                    <a:pt x="333" y="1392"/>
                    <a:pt x="195" y="1255"/>
                  </a:cubicBezTo>
                  <a:cubicBezTo>
                    <a:pt x="365" y="1157"/>
                    <a:pt x="535" y="1109"/>
                    <a:pt x="705" y="1085"/>
                  </a:cubicBezTo>
                  <a:lnTo>
                    <a:pt x="729" y="1085"/>
                  </a:lnTo>
                  <a:cubicBezTo>
                    <a:pt x="754" y="1060"/>
                    <a:pt x="778" y="1036"/>
                    <a:pt x="778" y="1012"/>
                  </a:cubicBezTo>
                  <a:cubicBezTo>
                    <a:pt x="778" y="987"/>
                    <a:pt x="754" y="963"/>
                    <a:pt x="729" y="939"/>
                  </a:cubicBezTo>
                  <a:lnTo>
                    <a:pt x="705" y="939"/>
                  </a:lnTo>
                  <a:cubicBezTo>
                    <a:pt x="511" y="890"/>
                    <a:pt x="341" y="793"/>
                    <a:pt x="171" y="696"/>
                  </a:cubicBezTo>
                  <a:cubicBezTo>
                    <a:pt x="389" y="647"/>
                    <a:pt x="608" y="623"/>
                    <a:pt x="827" y="623"/>
                  </a:cubicBezTo>
                  <a:cubicBezTo>
                    <a:pt x="851" y="623"/>
                    <a:pt x="875" y="599"/>
                    <a:pt x="899" y="574"/>
                  </a:cubicBezTo>
                  <a:cubicBezTo>
                    <a:pt x="899" y="550"/>
                    <a:pt x="899" y="526"/>
                    <a:pt x="875" y="502"/>
                  </a:cubicBezTo>
                  <a:cubicBezTo>
                    <a:pt x="754" y="404"/>
                    <a:pt x="657" y="283"/>
                    <a:pt x="559" y="161"/>
                  </a:cubicBezTo>
                  <a:lnTo>
                    <a:pt x="559" y="161"/>
                  </a:lnTo>
                  <a:cubicBezTo>
                    <a:pt x="851" y="259"/>
                    <a:pt x="1118" y="380"/>
                    <a:pt x="1385" y="526"/>
                  </a:cubicBezTo>
                  <a:cubicBezTo>
                    <a:pt x="1434" y="526"/>
                    <a:pt x="1482" y="526"/>
                    <a:pt x="1482" y="477"/>
                  </a:cubicBezTo>
                  <a:cubicBezTo>
                    <a:pt x="1507" y="429"/>
                    <a:pt x="1482" y="404"/>
                    <a:pt x="1458" y="380"/>
                  </a:cubicBezTo>
                  <a:cubicBezTo>
                    <a:pt x="803" y="61"/>
                    <a:pt x="574" y="1"/>
                    <a:pt x="47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5442439" y="1508440"/>
              <a:ext cx="151050" cy="201598"/>
            </a:xfrm>
            <a:custGeom>
              <a:avLst/>
              <a:gdLst/>
              <a:ahLst/>
              <a:cxnLst/>
              <a:rect l="l" t="t" r="r" b="b"/>
              <a:pathLst>
                <a:path w="2211" h="2951" extrusionOk="0">
                  <a:moveTo>
                    <a:pt x="2131" y="1"/>
                  </a:moveTo>
                  <a:cubicBezTo>
                    <a:pt x="2118" y="1"/>
                    <a:pt x="2103" y="4"/>
                    <a:pt x="2089" y="11"/>
                  </a:cubicBezTo>
                  <a:cubicBezTo>
                    <a:pt x="2089" y="11"/>
                    <a:pt x="0" y="982"/>
                    <a:pt x="49" y="2877"/>
                  </a:cubicBezTo>
                  <a:cubicBezTo>
                    <a:pt x="49" y="2901"/>
                    <a:pt x="73" y="2950"/>
                    <a:pt x="121" y="2950"/>
                  </a:cubicBezTo>
                  <a:cubicBezTo>
                    <a:pt x="170" y="2950"/>
                    <a:pt x="194" y="2901"/>
                    <a:pt x="194" y="2877"/>
                  </a:cubicBezTo>
                  <a:cubicBezTo>
                    <a:pt x="170" y="1080"/>
                    <a:pt x="2138" y="132"/>
                    <a:pt x="2162" y="132"/>
                  </a:cubicBezTo>
                  <a:cubicBezTo>
                    <a:pt x="2186" y="108"/>
                    <a:pt x="2211" y="84"/>
                    <a:pt x="2186" y="35"/>
                  </a:cubicBezTo>
                  <a:cubicBezTo>
                    <a:pt x="2186" y="18"/>
                    <a:pt x="2162" y="1"/>
                    <a:pt x="213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" name="Google Shape;17;p2"/>
          <p:cNvGrpSpPr/>
          <p:nvPr/>
        </p:nvGrpSpPr>
        <p:grpSpPr>
          <a:xfrm>
            <a:off x="288687" y="2161953"/>
            <a:ext cx="1217483" cy="962421"/>
            <a:chOff x="855987" y="2204128"/>
            <a:chExt cx="1217483" cy="962421"/>
          </a:xfrm>
        </p:grpSpPr>
        <p:grpSp>
          <p:nvGrpSpPr>
            <p:cNvPr id="18" name="Google Shape;18;p2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19" name="Google Shape;19;p2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" name="Google Shape;25;p2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" name="Google Shape;26;p2"/>
          <p:cNvGrpSpPr/>
          <p:nvPr/>
        </p:nvGrpSpPr>
        <p:grpSpPr>
          <a:xfrm>
            <a:off x="3899728" y="427073"/>
            <a:ext cx="1651683" cy="719972"/>
            <a:chOff x="3965010" y="571479"/>
            <a:chExt cx="1651683" cy="719972"/>
          </a:xfrm>
        </p:grpSpPr>
        <p:grpSp>
          <p:nvGrpSpPr>
            <p:cNvPr id="27" name="Google Shape;27;p2"/>
            <p:cNvGrpSpPr/>
            <p:nvPr/>
          </p:nvGrpSpPr>
          <p:grpSpPr>
            <a:xfrm>
              <a:off x="3965010" y="571479"/>
              <a:ext cx="1446820" cy="719972"/>
              <a:chOff x="3953250" y="571500"/>
              <a:chExt cx="1383325" cy="766825"/>
            </a:xfrm>
          </p:grpSpPr>
          <p:grpSp>
            <p:nvGrpSpPr>
              <p:cNvPr id="28" name="Google Shape;28;p2"/>
              <p:cNvGrpSpPr/>
              <p:nvPr/>
            </p:nvGrpSpPr>
            <p:grpSpPr>
              <a:xfrm>
                <a:off x="3953250" y="571500"/>
                <a:ext cx="1383166" cy="669650"/>
                <a:chOff x="897088" y="2374675"/>
                <a:chExt cx="1383166" cy="669650"/>
              </a:xfrm>
            </p:grpSpPr>
            <p:sp>
              <p:nvSpPr>
                <p:cNvPr id="29" name="Google Shape;29;p2"/>
                <p:cNvSpPr/>
                <p:nvPr/>
              </p:nvSpPr>
              <p:spPr>
                <a:xfrm>
                  <a:off x="1135613" y="2416700"/>
                  <a:ext cx="622500" cy="622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" name="Google Shape;30;p2"/>
                <p:cNvSpPr/>
                <p:nvPr/>
              </p:nvSpPr>
              <p:spPr>
                <a:xfrm>
                  <a:off x="1479050" y="2374675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" name="Google Shape;31;p2"/>
                <p:cNvSpPr/>
                <p:nvPr/>
              </p:nvSpPr>
              <p:spPr>
                <a:xfrm>
                  <a:off x="897088" y="2689700"/>
                  <a:ext cx="492600" cy="354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" name="Google Shape;32;p2"/>
                <p:cNvSpPr/>
                <p:nvPr/>
              </p:nvSpPr>
              <p:spPr>
                <a:xfrm>
                  <a:off x="1657753" y="2551725"/>
                  <a:ext cx="6225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33" name="Google Shape;33;p2"/>
              <p:cNvSpPr/>
              <p:nvPr/>
            </p:nvSpPr>
            <p:spPr>
              <a:xfrm>
                <a:off x="3972775" y="907225"/>
                <a:ext cx="1363800" cy="4311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4" name="Google Shape;34;p2"/>
            <p:cNvSpPr/>
            <p:nvPr/>
          </p:nvSpPr>
          <p:spPr>
            <a:xfrm>
              <a:off x="4006544" y="571481"/>
              <a:ext cx="1610148" cy="660750"/>
            </a:xfrm>
            <a:custGeom>
              <a:avLst/>
              <a:gdLst/>
              <a:ahLst/>
              <a:cxnLst/>
              <a:rect l="l" t="t" r="r" b="b"/>
              <a:pathLst>
                <a:path w="3864" h="1872" extrusionOk="0">
                  <a:moveTo>
                    <a:pt x="1847" y="365"/>
                  </a:moveTo>
                  <a:cubicBezTo>
                    <a:pt x="1920" y="487"/>
                    <a:pt x="1920" y="633"/>
                    <a:pt x="1871" y="754"/>
                  </a:cubicBezTo>
                  <a:lnTo>
                    <a:pt x="1847" y="754"/>
                  </a:lnTo>
                  <a:cubicBezTo>
                    <a:pt x="1847" y="754"/>
                    <a:pt x="1823" y="754"/>
                    <a:pt x="1798" y="705"/>
                  </a:cubicBezTo>
                  <a:cubicBezTo>
                    <a:pt x="1774" y="608"/>
                    <a:pt x="1774" y="487"/>
                    <a:pt x="1847" y="390"/>
                  </a:cubicBezTo>
                  <a:lnTo>
                    <a:pt x="1847" y="365"/>
                  </a:lnTo>
                  <a:close/>
                  <a:moveTo>
                    <a:pt x="2891" y="584"/>
                  </a:moveTo>
                  <a:lnTo>
                    <a:pt x="2891" y="608"/>
                  </a:lnTo>
                  <a:cubicBezTo>
                    <a:pt x="2940" y="754"/>
                    <a:pt x="2940" y="900"/>
                    <a:pt x="2867" y="948"/>
                  </a:cubicBezTo>
                  <a:cubicBezTo>
                    <a:pt x="2831" y="960"/>
                    <a:pt x="2806" y="967"/>
                    <a:pt x="2791" y="967"/>
                  </a:cubicBezTo>
                  <a:cubicBezTo>
                    <a:pt x="2776" y="967"/>
                    <a:pt x="2770" y="960"/>
                    <a:pt x="2770" y="948"/>
                  </a:cubicBezTo>
                  <a:cubicBezTo>
                    <a:pt x="2770" y="803"/>
                    <a:pt x="2794" y="681"/>
                    <a:pt x="2891" y="584"/>
                  </a:cubicBezTo>
                  <a:close/>
                  <a:moveTo>
                    <a:pt x="754" y="1021"/>
                  </a:moveTo>
                  <a:cubicBezTo>
                    <a:pt x="851" y="1021"/>
                    <a:pt x="924" y="1070"/>
                    <a:pt x="972" y="1143"/>
                  </a:cubicBezTo>
                  <a:cubicBezTo>
                    <a:pt x="997" y="1216"/>
                    <a:pt x="972" y="1288"/>
                    <a:pt x="899" y="1337"/>
                  </a:cubicBezTo>
                  <a:cubicBezTo>
                    <a:pt x="887" y="1349"/>
                    <a:pt x="875" y="1355"/>
                    <a:pt x="863" y="1355"/>
                  </a:cubicBezTo>
                  <a:cubicBezTo>
                    <a:pt x="851" y="1355"/>
                    <a:pt x="839" y="1349"/>
                    <a:pt x="827" y="1337"/>
                  </a:cubicBezTo>
                  <a:cubicBezTo>
                    <a:pt x="754" y="1240"/>
                    <a:pt x="754" y="1143"/>
                    <a:pt x="754" y="1045"/>
                  </a:cubicBezTo>
                  <a:lnTo>
                    <a:pt x="754" y="1021"/>
                  </a:lnTo>
                  <a:close/>
                  <a:moveTo>
                    <a:pt x="2357" y="74"/>
                  </a:moveTo>
                  <a:cubicBezTo>
                    <a:pt x="2600" y="122"/>
                    <a:pt x="2794" y="268"/>
                    <a:pt x="2867" y="487"/>
                  </a:cubicBezTo>
                  <a:cubicBezTo>
                    <a:pt x="2746" y="608"/>
                    <a:pt x="2673" y="778"/>
                    <a:pt x="2697" y="973"/>
                  </a:cubicBezTo>
                  <a:cubicBezTo>
                    <a:pt x="2725" y="1015"/>
                    <a:pt x="2745" y="1041"/>
                    <a:pt x="2786" y="1041"/>
                  </a:cubicBezTo>
                  <a:cubicBezTo>
                    <a:pt x="2815" y="1041"/>
                    <a:pt x="2855" y="1027"/>
                    <a:pt x="2916" y="997"/>
                  </a:cubicBezTo>
                  <a:cubicBezTo>
                    <a:pt x="3061" y="924"/>
                    <a:pt x="3037" y="681"/>
                    <a:pt x="2964" y="487"/>
                  </a:cubicBezTo>
                  <a:cubicBezTo>
                    <a:pt x="2989" y="462"/>
                    <a:pt x="3013" y="462"/>
                    <a:pt x="3061" y="462"/>
                  </a:cubicBezTo>
                  <a:cubicBezTo>
                    <a:pt x="3329" y="535"/>
                    <a:pt x="3572" y="730"/>
                    <a:pt x="3693" y="997"/>
                  </a:cubicBezTo>
                  <a:cubicBezTo>
                    <a:pt x="3766" y="1143"/>
                    <a:pt x="3766" y="1337"/>
                    <a:pt x="3644" y="1483"/>
                  </a:cubicBezTo>
                  <a:cubicBezTo>
                    <a:pt x="3474" y="1677"/>
                    <a:pt x="2819" y="1799"/>
                    <a:pt x="1774" y="1799"/>
                  </a:cubicBezTo>
                  <a:cubicBezTo>
                    <a:pt x="1118" y="1799"/>
                    <a:pt x="535" y="1750"/>
                    <a:pt x="535" y="1750"/>
                  </a:cubicBezTo>
                  <a:cubicBezTo>
                    <a:pt x="316" y="1726"/>
                    <a:pt x="195" y="1653"/>
                    <a:pt x="146" y="1507"/>
                  </a:cubicBezTo>
                  <a:cubicBezTo>
                    <a:pt x="98" y="1386"/>
                    <a:pt x="219" y="1216"/>
                    <a:pt x="438" y="1118"/>
                  </a:cubicBezTo>
                  <a:cubicBezTo>
                    <a:pt x="511" y="1070"/>
                    <a:pt x="584" y="1045"/>
                    <a:pt x="681" y="1045"/>
                  </a:cubicBezTo>
                  <a:cubicBezTo>
                    <a:pt x="657" y="1167"/>
                    <a:pt x="705" y="1288"/>
                    <a:pt x="778" y="1410"/>
                  </a:cubicBezTo>
                  <a:cubicBezTo>
                    <a:pt x="808" y="1440"/>
                    <a:pt x="857" y="1461"/>
                    <a:pt x="901" y="1461"/>
                  </a:cubicBezTo>
                  <a:cubicBezTo>
                    <a:pt x="928" y="1461"/>
                    <a:pt x="954" y="1453"/>
                    <a:pt x="972" y="1434"/>
                  </a:cubicBezTo>
                  <a:cubicBezTo>
                    <a:pt x="1070" y="1361"/>
                    <a:pt x="1118" y="1240"/>
                    <a:pt x="1094" y="1118"/>
                  </a:cubicBezTo>
                  <a:cubicBezTo>
                    <a:pt x="1045" y="1021"/>
                    <a:pt x="924" y="924"/>
                    <a:pt x="802" y="924"/>
                  </a:cubicBezTo>
                  <a:cubicBezTo>
                    <a:pt x="851" y="681"/>
                    <a:pt x="1021" y="462"/>
                    <a:pt x="1264" y="365"/>
                  </a:cubicBezTo>
                  <a:cubicBezTo>
                    <a:pt x="1395" y="278"/>
                    <a:pt x="1517" y="234"/>
                    <a:pt x="1621" y="234"/>
                  </a:cubicBezTo>
                  <a:cubicBezTo>
                    <a:pt x="1689" y="234"/>
                    <a:pt x="1750" y="254"/>
                    <a:pt x="1798" y="292"/>
                  </a:cubicBezTo>
                  <a:cubicBezTo>
                    <a:pt x="1701" y="414"/>
                    <a:pt x="1677" y="584"/>
                    <a:pt x="1750" y="730"/>
                  </a:cubicBezTo>
                  <a:cubicBezTo>
                    <a:pt x="1750" y="778"/>
                    <a:pt x="1798" y="827"/>
                    <a:pt x="1871" y="827"/>
                  </a:cubicBezTo>
                  <a:cubicBezTo>
                    <a:pt x="1895" y="827"/>
                    <a:pt x="1920" y="803"/>
                    <a:pt x="1944" y="778"/>
                  </a:cubicBezTo>
                  <a:cubicBezTo>
                    <a:pt x="2041" y="633"/>
                    <a:pt x="2017" y="438"/>
                    <a:pt x="1920" y="292"/>
                  </a:cubicBezTo>
                  <a:cubicBezTo>
                    <a:pt x="1993" y="220"/>
                    <a:pt x="2090" y="147"/>
                    <a:pt x="2187" y="122"/>
                  </a:cubicBezTo>
                  <a:cubicBezTo>
                    <a:pt x="2236" y="98"/>
                    <a:pt x="2308" y="98"/>
                    <a:pt x="2357" y="74"/>
                  </a:cubicBezTo>
                  <a:close/>
                  <a:moveTo>
                    <a:pt x="2333" y="1"/>
                  </a:moveTo>
                  <a:cubicBezTo>
                    <a:pt x="2260" y="1"/>
                    <a:pt x="2211" y="25"/>
                    <a:pt x="2138" y="50"/>
                  </a:cubicBezTo>
                  <a:cubicBezTo>
                    <a:pt x="2017" y="74"/>
                    <a:pt x="1920" y="147"/>
                    <a:pt x="1823" y="244"/>
                  </a:cubicBezTo>
                  <a:cubicBezTo>
                    <a:pt x="1756" y="188"/>
                    <a:pt x="1674" y="158"/>
                    <a:pt x="1579" y="158"/>
                  </a:cubicBezTo>
                  <a:cubicBezTo>
                    <a:pt x="1466" y="158"/>
                    <a:pt x="1336" y="200"/>
                    <a:pt x="1191" y="292"/>
                  </a:cubicBezTo>
                  <a:cubicBezTo>
                    <a:pt x="924" y="414"/>
                    <a:pt x="754" y="657"/>
                    <a:pt x="681" y="948"/>
                  </a:cubicBezTo>
                  <a:cubicBezTo>
                    <a:pt x="584" y="948"/>
                    <a:pt x="487" y="973"/>
                    <a:pt x="414" y="1021"/>
                  </a:cubicBezTo>
                  <a:cubicBezTo>
                    <a:pt x="146" y="1167"/>
                    <a:pt x="1" y="1361"/>
                    <a:pt x="49" y="1531"/>
                  </a:cubicBezTo>
                  <a:cubicBezTo>
                    <a:pt x="74" y="1701"/>
                    <a:pt x="268" y="1823"/>
                    <a:pt x="511" y="1847"/>
                  </a:cubicBezTo>
                  <a:cubicBezTo>
                    <a:pt x="511" y="1847"/>
                    <a:pt x="1118" y="1871"/>
                    <a:pt x="1774" y="1871"/>
                  </a:cubicBezTo>
                  <a:cubicBezTo>
                    <a:pt x="2867" y="1871"/>
                    <a:pt x="3523" y="1774"/>
                    <a:pt x="3717" y="1556"/>
                  </a:cubicBezTo>
                  <a:cubicBezTo>
                    <a:pt x="3839" y="1386"/>
                    <a:pt x="3863" y="1167"/>
                    <a:pt x="3766" y="973"/>
                  </a:cubicBezTo>
                  <a:cubicBezTo>
                    <a:pt x="3620" y="681"/>
                    <a:pt x="3353" y="438"/>
                    <a:pt x="3037" y="365"/>
                  </a:cubicBezTo>
                  <a:cubicBezTo>
                    <a:pt x="2989" y="365"/>
                    <a:pt x="2940" y="390"/>
                    <a:pt x="2916" y="414"/>
                  </a:cubicBezTo>
                  <a:cubicBezTo>
                    <a:pt x="2819" y="171"/>
                    <a:pt x="2600" y="25"/>
                    <a:pt x="23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" name="Google Shape;35;p2"/>
          <p:cNvGrpSpPr/>
          <p:nvPr/>
        </p:nvGrpSpPr>
        <p:grpSpPr>
          <a:xfrm>
            <a:off x="7251412" y="3717734"/>
            <a:ext cx="1015806" cy="1444639"/>
            <a:chOff x="-1047799" y="3300294"/>
            <a:chExt cx="413467" cy="588041"/>
          </a:xfrm>
        </p:grpSpPr>
        <p:sp>
          <p:nvSpPr>
            <p:cNvPr id="36" name="Google Shape;36;p2"/>
            <p:cNvSpPr/>
            <p:nvPr/>
          </p:nvSpPr>
          <p:spPr>
            <a:xfrm>
              <a:off x="-994003" y="3750695"/>
              <a:ext cx="138774" cy="63785"/>
            </a:xfrm>
            <a:custGeom>
              <a:avLst/>
              <a:gdLst/>
              <a:ahLst/>
              <a:cxnLst/>
              <a:rect l="l" t="t" r="r" b="b"/>
              <a:pathLst>
                <a:path w="1847" h="849" extrusionOk="0">
                  <a:moveTo>
                    <a:pt x="728" y="0"/>
                  </a:moveTo>
                  <a:cubicBezTo>
                    <a:pt x="502" y="0"/>
                    <a:pt x="254" y="68"/>
                    <a:pt x="1" y="252"/>
                  </a:cubicBezTo>
                  <a:cubicBezTo>
                    <a:pt x="1" y="252"/>
                    <a:pt x="350" y="848"/>
                    <a:pt x="1002" y="848"/>
                  </a:cubicBezTo>
                  <a:cubicBezTo>
                    <a:pt x="1243" y="848"/>
                    <a:pt x="1526" y="767"/>
                    <a:pt x="1847" y="544"/>
                  </a:cubicBezTo>
                  <a:cubicBezTo>
                    <a:pt x="1847" y="544"/>
                    <a:pt x="1369" y="0"/>
                    <a:pt x="7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-950199" y="3777592"/>
              <a:ext cx="98652" cy="17656"/>
            </a:xfrm>
            <a:custGeom>
              <a:avLst/>
              <a:gdLst/>
              <a:ahLst/>
              <a:cxnLst/>
              <a:rect l="l" t="t" r="r" b="b"/>
              <a:pathLst>
                <a:path w="1313" h="235" extrusionOk="0">
                  <a:moveTo>
                    <a:pt x="500" y="0"/>
                  </a:moveTo>
                  <a:cubicBezTo>
                    <a:pt x="349" y="0"/>
                    <a:pt x="197" y="14"/>
                    <a:pt x="49" y="40"/>
                  </a:cubicBezTo>
                  <a:cubicBezTo>
                    <a:pt x="25" y="40"/>
                    <a:pt x="1" y="64"/>
                    <a:pt x="25" y="89"/>
                  </a:cubicBezTo>
                  <a:cubicBezTo>
                    <a:pt x="25" y="113"/>
                    <a:pt x="49" y="113"/>
                    <a:pt x="73" y="113"/>
                  </a:cubicBezTo>
                  <a:cubicBezTo>
                    <a:pt x="191" y="98"/>
                    <a:pt x="311" y="90"/>
                    <a:pt x="431" y="90"/>
                  </a:cubicBezTo>
                  <a:cubicBezTo>
                    <a:pt x="708" y="90"/>
                    <a:pt x="985" y="133"/>
                    <a:pt x="1239" y="234"/>
                  </a:cubicBezTo>
                  <a:lnTo>
                    <a:pt x="1264" y="234"/>
                  </a:lnTo>
                  <a:cubicBezTo>
                    <a:pt x="1288" y="234"/>
                    <a:pt x="1288" y="210"/>
                    <a:pt x="1312" y="210"/>
                  </a:cubicBezTo>
                  <a:cubicBezTo>
                    <a:pt x="1312" y="186"/>
                    <a:pt x="1312" y="162"/>
                    <a:pt x="1288" y="137"/>
                  </a:cubicBezTo>
                  <a:cubicBezTo>
                    <a:pt x="1039" y="44"/>
                    <a:pt x="770" y="0"/>
                    <a:pt x="5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-949448" y="3639053"/>
              <a:ext cx="114280" cy="249281"/>
            </a:xfrm>
            <a:custGeom>
              <a:avLst/>
              <a:gdLst/>
              <a:ahLst/>
              <a:cxnLst/>
              <a:rect l="l" t="t" r="r" b="b"/>
              <a:pathLst>
                <a:path w="1521" h="3318" extrusionOk="0">
                  <a:moveTo>
                    <a:pt x="69" y="0"/>
                  </a:moveTo>
                  <a:cubicBezTo>
                    <a:pt x="40" y="0"/>
                    <a:pt x="0" y="67"/>
                    <a:pt x="39" y="86"/>
                  </a:cubicBezTo>
                  <a:cubicBezTo>
                    <a:pt x="63" y="86"/>
                    <a:pt x="1327" y="961"/>
                    <a:pt x="1424" y="3269"/>
                  </a:cubicBezTo>
                  <a:cubicBezTo>
                    <a:pt x="1424" y="3293"/>
                    <a:pt x="1448" y="3317"/>
                    <a:pt x="1472" y="3317"/>
                  </a:cubicBezTo>
                  <a:cubicBezTo>
                    <a:pt x="1497" y="3293"/>
                    <a:pt x="1521" y="3293"/>
                    <a:pt x="1521" y="3269"/>
                  </a:cubicBezTo>
                  <a:cubicBezTo>
                    <a:pt x="1424" y="912"/>
                    <a:pt x="88" y="14"/>
                    <a:pt x="88" y="14"/>
                  </a:cubicBezTo>
                  <a:cubicBezTo>
                    <a:pt x="83" y="4"/>
                    <a:pt x="76" y="0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-1047799" y="3504796"/>
              <a:ext cx="229087" cy="179936"/>
            </a:xfrm>
            <a:custGeom>
              <a:avLst/>
              <a:gdLst/>
              <a:ahLst/>
              <a:cxnLst/>
              <a:rect l="l" t="t" r="r" b="b"/>
              <a:pathLst>
                <a:path w="3049" h="2395" extrusionOk="0">
                  <a:moveTo>
                    <a:pt x="2055" y="1"/>
                  </a:moveTo>
                  <a:cubicBezTo>
                    <a:pt x="1883" y="1"/>
                    <a:pt x="1883" y="562"/>
                    <a:pt x="1883" y="562"/>
                  </a:cubicBezTo>
                  <a:cubicBezTo>
                    <a:pt x="1761" y="416"/>
                    <a:pt x="1615" y="294"/>
                    <a:pt x="1445" y="197"/>
                  </a:cubicBezTo>
                  <a:cubicBezTo>
                    <a:pt x="1434" y="193"/>
                    <a:pt x="1423" y="192"/>
                    <a:pt x="1413" y="192"/>
                  </a:cubicBezTo>
                  <a:cubicBezTo>
                    <a:pt x="1234" y="192"/>
                    <a:pt x="1300" y="780"/>
                    <a:pt x="1300" y="780"/>
                  </a:cubicBezTo>
                  <a:cubicBezTo>
                    <a:pt x="1154" y="635"/>
                    <a:pt x="984" y="537"/>
                    <a:pt x="814" y="416"/>
                  </a:cubicBezTo>
                  <a:cubicBezTo>
                    <a:pt x="785" y="400"/>
                    <a:pt x="760" y="393"/>
                    <a:pt x="740" y="393"/>
                  </a:cubicBezTo>
                  <a:cubicBezTo>
                    <a:pt x="532" y="393"/>
                    <a:pt x="692" y="1096"/>
                    <a:pt x="692" y="1096"/>
                  </a:cubicBezTo>
                  <a:cubicBezTo>
                    <a:pt x="692" y="1096"/>
                    <a:pt x="357" y="857"/>
                    <a:pt x="178" y="857"/>
                  </a:cubicBezTo>
                  <a:cubicBezTo>
                    <a:pt x="136" y="857"/>
                    <a:pt x="103" y="870"/>
                    <a:pt x="85" y="902"/>
                  </a:cubicBezTo>
                  <a:cubicBezTo>
                    <a:pt x="1" y="1049"/>
                    <a:pt x="662" y="2395"/>
                    <a:pt x="1533" y="2395"/>
                  </a:cubicBezTo>
                  <a:cubicBezTo>
                    <a:pt x="1669" y="2395"/>
                    <a:pt x="1811" y="2362"/>
                    <a:pt x="1955" y="2286"/>
                  </a:cubicBezTo>
                  <a:cubicBezTo>
                    <a:pt x="3049" y="1728"/>
                    <a:pt x="2684" y="926"/>
                    <a:pt x="2684" y="926"/>
                  </a:cubicBezTo>
                  <a:cubicBezTo>
                    <a:pt x="2684" y="926"/>
                    <a:pt x="2368" y="197"/>
                    <a:pt x="2125" y="27"/>
                  </a:cubicBezTo>
                  <a:cubicBezTo>
                    <a:pt x="2099" y="9"/>
                    <a:pt x="2076" y="1"/>
                    <a:pt x="20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-1006775" y="3550625"/>
              <a:ext cx="157032" cy="111418"/>
            </a:xfrm>
            <a:custGeom>
              <a:avLst/>
              <a:gdLst/>
              <a:ahLst/>
              <a:cxnLst/>
              <a:rect l="l" t="t" r="r" b="b"/>
              <a:pathLst>
                <a:path w="2090" h="1483" extrusionOk="0">
                  <a:moveTo>
                    <a:pt x="1652" y="292"/>
                  </a:moveTo>
                  <a:cubicBezTo>
                    <a:pt x="1677" y="292"/>
                    <a:pt x="1701" y="316"/>
                    <a:pt x="1725" y="340"/>
                  </a:cubicBezTo>
                  <a:cubicBezTo>
                    <a:pt x="1749" y="365"/>
                    <a:pt x="1749" y="389"/>
                    <a:pt x="1774" y="413"/>
                  </a:cubicBezTo>
                  <a:lnTo>
                    <a:pt x="1725" y="389"/>
                  </a:lnTo>
                  <a:cubicBezTo>
                    <a:pt x="1701" y="365"/>
                    <a:pt x="1677" y="316"/>
                    <a:pt x="1652" y="292"/>
                  </a:cubicBezTo>
                  <a:close/>
                  <a:moveTo>
                    <a:pt x="802" y="656"/>
                  </a:moveTo>
                  <a:lnTo>
                    <a:pt x="802" y="656"/>
                  </a:lnTo>
                  <a:cubicBezTo>
                    <a:pt x="826" y="680"/>
                    <a:pt x="851" y="729"/>
                    <a:pt x="875" y="778"/>
                  </a:cubicBezTo>
                  <a:cubicBezTo>
                    <a:pt x="851" y="729"/>
                    <a:pt x="826" y="705"/>
                    <a:pt x="802" y="656"/>
                  </a:cubicBezTo>
                  <a:close/>
                  <a:moveTo>
                    <a:pt x="535" y="923"/>
                  </a:moveTo>
                  <a:lnTo>
                    <a:pt x="535" y="923"/>
                  </a:lnTo>
                  <a:cubicBezTo>
                    <a:pt x="583" y="948"/>
                    <a:pt x="608" y="996"/>
                    <a:pt x="608" y="1045"/>
                  </a:cubicBezTo>
                  <a:cubicBezTo>
                    <a:pt x="583" y="996"/>
                    <a:pt x="559" y="972"/>
                    <a:pt x="535" y="923"/>
                  </a:cubicBezTo>
                  <a:close/>
                  <a:moveTo>
                    <a:pt x="1944" y="0"/>
                  </a:moveTo>
                  <a:cubicBezTo>
                    <a:pt x="1920" y="25"/>
                    <a:pt x="1920" y="49"/>
                    <a:pt x="1920" y="73"/>
                  </a:cubicBezTo>
                  <a:cubicBezTo>
                    <a:pt x="1944" y="146"/>
                    <a:pt x="2017" y="292"/>
                    <a:pt x="1968" y="365"/>
                  </a:cubicBezTo>
                  <a:cubicBezTo>
                    <a:pt x="1968" y="389"/>
                    <a:pt x="1944" y="413"/>
                    <a:pt x="1920" y="413"/>
                  </a:cubicBezTo>
                  <a:lnTo>
                    <a:pt x="1847" y="413"/>
                  </a:lnTo>
                  <a:cubicBezTo>
                    <a:pt x="1847" y="365"/>
                    <a:pt x="1822" y="316"/>
                    <a:pt x="1798" y="267"/>
                  </a:cubicBezTo>
                  <a:cubicBezTo>
                    <a:pt x="1774" y="195"/>
                    <a:pt x="1701" y="170"/>
                    <a:pt x="1628" y="146"/>
                  </a:cubicBezTo>
                  <a:cubicBezTo>
                    <a:pt x="1604" y="146"/>
                    <a:pt x="1579" y="170"/>
                    <a:pt x="1555" y="195"/>
                  </a:cubicBezTo>
                  <a:cubicBezTo>
                    <a:pt x="1531" y="243"/>
                    <a:pt x="1555" y="316"/>
                    <a:pt x="1604" y="365"/>
                  </a:cubicBezTo>
                  <a:cubicBezTo>
                    <a:pt x="1652" y="413"/>
                    <a:pt x="1701" y="462"/>
                    <a:pt x="1749" y="486"/>
                  </a:cubicBezTo>
                  <a:lnTo>
                    <a:pt x="1749" y="510"/>
                  </a:lnTo>
                  <a:cubicBezTo>
                    <a:pt x="1749" y="559"/>
                    <a:pt x="1701" y="559"/>
                    <a:pt x="1628" y="559"/>
                  </a:cubicBezTo>
                  <a:cubicBezTo>
                    <a:pt x="1555" y="559"/>
                    <a:pt x="1482" y="535"/>
                    <a:pt x="1409" y="510"/>
                  </a:cubicBezTo>
                  <a:cubicBezTo>
                    <a:pt x="1385" y="437"/>
                    <a:pt x="1337" y="389"/>
                    <a:pt x="1288" y="365"/>
                  </a:cubicBezTo>
                  <a:cubicBezTo>
                    <a:pt x="1256" y="365"/>
                    <a:pt x="1234" y="354"/>
                    <a:pt x="1209" y="354"/>
                  </a:cubicBezTo>
                  <a:cubicBezTo>
                    <a:pt x="1196" y="354"/>
                    <a:pt x="1183" y="357"/>
                    <a:pt x="1166" y="365"/>
                  </a:cubicBezTo>
                  <a:cubicBezTo>
                    <a:pt x="1166" y="389"/>
                    <a:pt x="1142" y="413"/>
                    <a:pt x="1166" y="437"/>
                  </a:cubicBezTo>
                  <a:cubicBezTo>
                    <a:pt x="1215" y="486"/>
                    <a:pt x="1264" y="559"/>
                    <a:pt x="1337" y="583"/>
                  </a:cubicBezTo>
                  <a:cubicBezTo>
                    <a:pt x="1385" y="656"/>
                    <a:pt x="1385" y="753"/>
                    <a:pt x="1361" y="850"/>
                  </a:cubicBezTo>
                  <a:cubicBezTo>
                    <a:pt x="1343" y="905"/>
                    <a:pt x="1311" y="932"/>
                    <a:pt x="1255" y="932"/>
                  </a:cubicBezTo>
                  <a:cubicBezTo>
                    <a:pt x="1236" y="932"/>
                    <a:pt x="1215" y="929"/>
                    <a:pt x="1191" y="923"/>
                  </a:cubicBezTo>
                  <a:cubicBezTo>
                    <a:pt x="1142" y="923"/>
                    <a:pt x="1069" y="899"/>
                    <a:pt x="1021" y="850"/>
                  </a:cubicBezTo>
                  <a:cubicBezTo>
                    <a:pt x="996" y="729"/>
                    <a:pt x="924" y="608"/>
                    <a:pt x="826" y="535"/>
                  </a:cubicBezTo>
                  <a:lnTo>
                    <a:pt x="729" y="535"/>
                  </a:lnTo>
                  <a:cubicBezTo>
                    <a:pt x="705" y="559"/>
                    <a:pt x="705" y="583"/>
                    <a:pt x="705" y="632"/>
                  </a:cubicBezTo>
                  <a:cubicBezTo>
                    <a:pt x="754" y="753"/>
                    <a:pt x="826" y="850"/>
                    <a:pt x="924" y="923"/>
                  </a:cubicBezTo>
                  <a:cubicBezTo>
                    <a:pt x="948" y="972"/>
                    <a:pt x="948" y="1021"/>
                    <a:pt x="924" y="1093"/>
                  </a:cubicBezTo>
                  <a:cubicBezTo>
                    <a:pt x="924" y="1129"/>
                    <a:pt x="898" y="1151"/>
                    <a:pt x="874" y="1151"/>
                  </a:cubicBezTo>
                  <a:cubicBezTo>
                    <a:pt x="865" y="1151"/>
                    <a:pt x="857" y="1148"/>
                    <a:pt x="851" y="1142"/>
                  </a:cubicBezTo>
                  <a:cubicBezTo>
                    <a:pt x="802" y="1142"/>
                    <a:pt x="754" y="1118"/>
                    <a:pt x="729" y="1093"/>
                  </a:cubicBezTo>
                  <a:cubicBezTo>
                    <a:pt x="729" y="972"/>
                    <a:pt x="656" y="875"/>
                    <a:pt x="559" y="826"/>
                  </a:cubicBezTo>
                  <a:cubicBezTo>
                    <a:pt x="547" y="814"/>
                    <a:pt x="529" y="808"/>
                    <a:pt x="508" y="808"/>
                  </a:cubicBezTo>
                  <a:cubicBezTo>
                    <a:pt x="486" y="808"/>
                    <a:pt x="462" y="814"/>
                    <a:pt x="438" y="826"/>
                  </a:cubicBezTo>
                  <a:cubicBezTo>
                    <a:pt x="438" y="826"/>
                    <a:pt x="413" y="875"/>
                    <a:pt x="438" y="899"/>
                  </a:cubicBezTo>
                  <a:cubicBezTo>
                    <a:pt x="462" y="996"/>
                    <a:pt x="535" y="1093"/>
                    <a:pt x="632" y="1166"/>
                  </a:cubicBezTo>
                  <a:cubicBezTo>
                    <a:pt x="608" y="1239"/>
                    <a:pt x="559" y="1312"/>
                    <a:pt x="486" y="1336"/>
                  </a:cubicBezTo>
                  <a:cubicBezTo>
                    <a:pt x="455" y="1356"/>
                    <a:pt x="424" y="1364"/>
                    <a:pt x="393" y="1364"/>
                  </a:cubicBezTo>
                  <a:cubicBezTo>
                    <a:pt x="234" y="1364"/>
                    <a:pt x="98" y="1142"/>
                    <a:pt x="98" y="1142"/>
                  </a:cubicBezTo>
                  <a:cubicBezTo>
                    <a:pt x="85" y="1130"/>
                    <a:pt x="73" y="1124"/>
                    <a:pt x="64" y="1124"/>
                  </a:cubicBezTo>
                  <a:cubicBezTo>
                    <a:pt x="55" y="1124"/>
                    <a:pt x="49" y="1130"/>
                    <a:pt x="49" y="1142"/>
                  </a:cubicBezTo>
                  <a:cubicBezTo>
                    <a:pt x="25" y="1166"/>
                    <a:pt x="0" y="1191"/>
                    <a:pt x="25" y="1215"/>
                  </a:cubicBezTo>
                  <a:cubicBezTo>
                    <a:pt x="25" y="1215"/>
                    <a:pt x="195" y="1482"/>
                    <a:pt x="389" y="1482"/>
                  </a:cubicBezTo>
                  <a:cubicBezTo>
                    <a:pt x="438" y="1458"/>
                    <a:pt x="486" y="1433"/>
                    <a:pt x="535" y="1385"/>
                  </a:cubicBezTo>
                  <a:cubicBezTo>
                    <a:pt x="608" y="1336"/>
                    <a:pt x="681" y="1263"/>
                    <a:pt x="705" y="1166"/>
                  </a:cubicBezTo>
                  <a:cubicBezTo>
                    <a:pt x="754" y="1191"/>
                    <a:pt x="778" y="1191"/>
                    <a:pt x="826" y="1215"/>
                  </a:cubicBezTo>
                  <a:cubicBezTo>
                    <a:pt x="839" y="1219"/>
                    <a:pt x="852" y="1221"/>
                    <a:pt x="866" y="1221"/>
                  </a:cubicBezTo>
                  <a:cubicBezTo>
                    <a:pt x="930" y="1221"/>
                    <a:pt x="1001" y="1174"/>
                    <a:pt x="1021" y="1093"/>
                  </a:cubicBezTo>
                  <a:cubicBezTo>
                    <a:pt x="1021" y="1045"/>
                    <a:pt x="1021" y="996"/>
                    <a:pt x="1021" y="948"/>
                  </a:cubicBezTo>
                  <a:cubicBezTo>
                    <a:pt x="1069" y="972"/>
                    <a:pt x="1118" y="996"/>
                    <a:pt x="1166" y="996"/>
                  </a:cubicBezTo>
                  <a:cubicBezTo>
                    <a:pt x="1192" y="1007"/>
                    <a:pt x="1218" y="1011"/>
                    <a:pt x="1243" y="1011"/>
                  </a:cubicBezTo>
                  <a:cubicBezTo>
                    <a:pt x="1335" y="1011"/>
                    <a:pt x="1415" y="946"/>
                    <a:pt x="1434" y="850"/>
                  </a:cubicBezTo>
                  <a:cubicBezTo>
                    <a:pt x="1458" y="778"/>
                    <a:pt x="1458" y="680"/>
                    <a:pt x="1434" y="608"/>
                  </a:cubicBezTo>
                  <a:cubicBezTo>
                    <a:pt x="1507" y="608"/>
                    <a:pt x="1555" y="632"/>
                    <a:pt x="1628" y="632"/>
                  </a:cubicBezTo>
                  <a:cubicBezTo>
                    <a:pt x="1701" y="632"/>
                    <a:pt x="1798" y="608"/>
                    <a:pt x="1822" y="535"/>
                  </a:cubicBezTo>
                  <a:cubicBezTo>
                    <a:pt x="1847" y="510"/>
                    <a:pt x="1847" y="510"/>
                    <a:pt x="1847" y="486"/>
                  </a:cubicBezTo>
                  <a:cubicBezTo>
                    <a:pt x="1859" y="498"/>
                    <a:pt x="1877" y="504"/>
                    <a:pt x="1895" y="504"/>
                  </a:cubicBezTo>
                  <a:cubicBezTo>
                    <a:pt x="1913" y="504"/>
                    <a:pt x="1932" y="498"/>
                    <a:pt x="1944" y="486"/>
                  </a:cubicBezTo>
                  <a:cubicBezTo>
                    <a:pt x="1992" y="486"/>
                    <a:pt x="2041" y="462"/>
                    <a:pt x="2065" y="413"/>
                  </a:cubicBezTo>
                  <a:cubicBezTo>
                    <a:pt x="2090" y="267"/>
                    <a:pt x="2065" y="146"/>
                    <a:pt x="2017" y="25"/>
                  </a:cubicBezTo>
                  <a:cubicBezTo>
                    <a:pt x="1992" y="0"/>
                    <a:pt x="1968" y="0"/>
                    <a:pt x="19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-868753" y="3630488"/>
              <a:ext cx="108420" cy="91959"/>
            </a:xfrm>
            <a:custGeom>
              <a:avLst/>
              <a:gdLst/>
              <a:ahLst/>
              <a:cxnLst/>
              <a:rect l="l" t="t" r="r" b="b"/>
              <a:pathLst>
                <a:path w="1443" h="1224" extrusionOk="0">
                  <a:moveTo>
                    <a:pt x="158" y="1"/>
                  </a:moveTo>
                  <a:cubicBezTo>
                    <a:pt x="118" y="1"/>
                    <a:pt x="76" y="3"/>
                    <a:pt x="34" y="6"/>
                  </a:cubicBezTo>
                  <a:cubicBezTo>
                    <a:pt x="34" y="6"/>
                    <a:pt x="34" y="6"/>
                    <a:pt x="34" y="6"/>
                  </a:cubicBezTo>
                  <a:lnTo>
                    <a:pt x="34" y="6"/>
                  </a:lnTo>
                  <a:cubicBezTo>
                    <a:pt x="33" y="6"/>
                    <a:pt x="1" y="1224"/>
                    <a:pt x="1328" y="1224"/>
                  </a:cubicBezTo>
                  <a:cubicBezTo>
                    <a:pt x="1365" y="1224"/>
                    <a:pt x="1404" y="1223"/>
                    <a:pt x="1443" y="1221"/>
                  </a:cubicBezTo>
                  <a:cubicBezTo>
                    <a:pt x="1443" y="1221"/>
                    <a:pt x="1240" y="1"/>
                    <a:pt x="15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-837046" y="3663019"/>
              <a:ext cx="80394" cy="62884"/>
            </a:xfrm>
            <a:custGeom>
              <a:avLst/>
              <a:gdLst/>
              <a:ahLst/>
              <a:cxnLst/>
              <a:rect l="l" t="t" r="r" b="b"/>
              <a:pathLst>
                <a:path w="1070" h="837" extrusionOk="0">
                  <a:moveTo>
                    <a:pt x="53" y="0"/>
                  </a:moveTo>
                  <a:cubicBezTo>
                    <a:pt x="37" y="0"/>
                    <a:pt x="25" y="17"/>
                    <a:pt x="25" y="35"/>
                  </a:cubicBezTo>
                  <a:cubicBezTo>
                    <a:pt x="1" y="59"/>
                    <a:pt x="25" y="83"/>
                    <a:pt x="49" y="83"/>
                  </a:cubicBezTo>
                  <a:cubicBezTo>
                    <a:pt x="414" y="253"/>
                    <a:pt x="729" y="496"/>
                    <a:pt x="997" y="812"/>
                  </a:cubicBezTo>
                  <a:cubicBezTo>
                    <a:pt x="997" y="812"/>
                    <a:pt x="1021" y="836"/>
                    <a:pt x="1021" y="836"/>
                  </a:cubicBezTo>
                  <a:lnTo>
                    <a:pt x="1045" y="812"/>
                  </a:lnTo>
                  <a:cubicBezTo>
                    <a:pt x="1069" y="812"/>
                    <a:pt x="1069" y="788"/>
                    <a:pt x="1069" y="763"/>
                  </a:cubicBezTo>
                  <a:cubicBezTo>
                    <a:pt x="802" y="423"/>
                    <a:pt x="462" y="156"/>
                    <a:pt x="74" y="10"/>
                  </a:cubicBezTo>
                  <a:cubicBezTo>
                    <a:pt x="66" y="3"/>
                    <a:pt x="59" y="0"/>
                    <a:pt x="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-764015" y="3539732"/>
              <a:ext cx="129683" cy="73101"/>
            </a:xfrm>
            <a:custGeom>
              <a:avLst/>
              <a:gdLst/>
              <a:ahLst/>
              <a:cxnLst/>
              <a:rect l="l" t="t" r="r" b="b"/>
              <a:pathLst>
                <a:path w="1726" h="973" extrusionOk="0">
                  <a:moveTo>
                    <a:pt x="1242" y="0"/>
                  </a:moveTo>
                  <a:cubicBezTo>
                    <a:pt x="434" y="0"/>
                    <a:pt x="0" y="850"/>
                    <a:pt x="0" y="850"/>
                  </a:cubicBezTo>
                  <a:cubicBezTo>
                    <a:pt x="232" y="937"/>
                    <a:pt x="435" y="973"/>
                    <a:pt x="612" y="973"/>
                  </a:cubicBezTo>
                  <a:cubicBezTo>
                    <a:pt x="1474" y="973"/>
                    <a:pt x="1725" y="117"/>
                    <a:pt x="1725" y="97"/>
                  </a:cubicBezTo>
                  <a:cubicBezTo>
                    <a:pt x="1552" y="29"/>
                    <a:pt x="1391" y="0"/>
                    <a:pt x="12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-769500" y="3568882"/>
              <a:ext cx="94971" cy="38391"/>
            </a:xfrm>
            <a:custGeom>
              <a:avLst/>
              <a:gdLst/>
              <a:ahLst/>
              <a:cxnLst/>
              <a:rect l="l" t="t" r="r" b="b"/>
              <a:pathLst>
                <a:path w="1264" h="511" extrusionOk="0">
                  <a:moveTo>
                    <a:pt x="1191" y="0"/>
                  </a:moveTo>
                  <a:cubicBezTo>
                    <a:pt x="778" y="49"/>
                    <a:pt x="389" y="194"/>
                    <a:pt x="25" y="413"/>
                  </a:cubicBezTo>
                  <a:cubicBezTo>
                    <a:pt x="0" y="462"/>
                    <a:pt x="25" y="510"/>
                    <a:pt x="73" y="510"/>
                  </a:cubicBezTo>
                  <a:cubicBezTo>
                    <a:pt x="73" y="510"/>
                    <a:pt x="98" y="510"/>
                    <a:pt x="98" y="486"/>
                  </a:cubicBezTo>
                  <a:cubicBezTo>
                    <a:pt x="438" y="267"/>
                    <a:pt x="802" y="146"/>
                    <a:pt x="1215" y="97"/>
                  </a:cubicBezTo>
                  <a:cubicBezTo>
                    <a:pt x="1239" y="97"/>
                    <a:pt x="1264" y="73"/>
                    <a:pt x="1264" y="49"/>
                  </a:cubicBezTo>
                  <a:cubicBezTo>
                    <a:pt x="1239" y="24"/>
                    <a:pt x="1215" y="0"/>
                    <a:pt x="11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-800981" y="3409081"/>
              <a:ext cx="60784" cy="462801"/>
            </a:xfrm>
            <a:custGeom>
              <a:avLst/>
              <a:gdLst/>
              <a:ahLst/>
              <a:cxnLst/>
              <a:rect l="l" t="t" r="r" b="b"/>
              <a:pathLst>
                <a:path w="809" h="6160" extrusionOk="0">
                  <a:moveTo>
                    <a:pt x="69" y="1"/>
                  </a:moveTo>
                  <a:cubicBezTo>
                    <a:pt x="37" y="1"/>
                    <a:pt x="0" y="32"/>
                    <a:pt x="31" y="62"/>
                  </a:cubicBezTo>
                  <a:cubicBezTo>
                    <a:pt x="711" y="1860"/>
                    <a:pt x="541" y="6063"/>
                    <a:pt x="541" y="6111"/>
                  </a:cubicBezTo>
                  <a:cubicBezTo>
                    <a:pt x="541" y="6135"/>
                    <a:pt x="565" y="6135"/>
                    <a:pt x="589" y="6160"/>
                  </a:cubicBezTo>
                  <a:cubicBezTo>
                    <a:pt x="614" y="6135"/>
                    <a:pt x="638" y="6135"/>
                    <a:pt x="638" y="6111"/>
                  </a:cubicBezTo>
                  <a:cubicBezTo>
                    <a:pt x="638" y="6063"/>
                    <a:pt x="808" y="1836"/>
                    <a:pt x="104" y="38"/>
                  </a:cubicBezTo>
                  <a:cubicBezTo>
                    <a:pt x="104" y="11"/>
                    <a:pt x="87" y="1"/>
                    <a:pt x="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-905869" y="3300294"/>
              <a:ext cx="198507" cy="165361"/>
            </a:xfrm>
            <a:custGeom>
              <a:avLst/>
              <a:gdLst/>
              <a:ahLst/>
              <a:cxnLst/>
              <a:rect l="l" t="t" r="r" b="b"/>
              <a:pathLst>
                <a:path w="2642" h="2201" extrusionOk="0">
                  <a:moveTo>
                    <a:pt x="898" y="1"/>
                  </a:moveTo>
                  <a:cubicBezTo>
                    <a:pt x="722" y="1"/>
                    <a:pt x="649" y="636"/>
                    <a:pt x="649" y="636"/>
                  </a:cubicBezTo>
                  <a:cubicBezTo>
                    <a:pt x="649" y="636"/>
                    <a:pt x="381" y="252"/>
                    <a:pt x="219" y="252"/>
                  </a:cubicBezTo>
                  <a:cubicBezTo>
                    <a:pt x="198" y="252"/>
                    <a:pt x="180" y="258"/>
                    <a:pt x="164" y="271"/>
                  </a:cubicBezTo>
                  <a:cubicBezTo>
                    <a:pt x="0" y="365"/>
                    <a:pt x="217" y="2201"/>
                    <a:pt x="1307" y="2201"/>
                  </a:cubicBezTo>
                  <a:cubicBezTo>
                    <a:pt x="1353" y="2201"/>
                    <a:pt x="1401" y="2197"/>
                    <a:pt x="1451" y="2190"/>
                  </a:cubicBezTo>
                  <a:cubicBezTo>
                    <a:pt x="2641" y="2045"/>
                    <a:pt x="2569" y="1170"/>
                    <a:pt x="2569" y="1170"/>
                  </a:cubicBezTo>
                  <a:cubicBezTo>
                    <a:pt x="2569" y="1170"/>
                    <a:pt x="2544" y="369"/>
                    <a:pt x="2374" y="126"/>
                  </a:cubicBezTo>
                  <a:cubicBezTo>
                    <a:pt x="2348" y="89"/>
                    <a:pt x="2321" y="73"/>
                    <a:pt x="2293" y="73"/>
                  </a:cubicBezTo>
                  <a:cubicBezTo>
                    <a:pt x="2136" y="73"/>
                    <a:pt x="1961" y="563"/>
                    <a:pt x="1961" y="563"/>
                  </a:cubicBezTo>
                  <a:cubicBezTo>
                    <a:pt x="1888" y="369"/>
                    <a:pt x="1791" y="199"/>
                    <a:pt x="1670" y="53"/>
                  </a:cubicBezTo>
                  <a:cubicBezTo>
                    <a:pt x="1650" y="38"/>
                    <a:pt x="1631" y="32"/>
                    <a:pt x="1612" y="32"/>
                  </a:cubicBezTo>
                  <a:cubicBezTo>
                    <a:pt x="1443" y="32"/>
                    <a:pt x="1305" y="563"/>
                    <a:pt x="1305" y="563"/>
                  </a:cubicBezTo>
                  <a:cubicBezTo>
                    <a:pt x="1232" y="369"/>
                    <a:pt x="1111" y="199"/>
                    <a:pt x="990" y="53"/>
                  </a:cubicBezTo>
                  <a:cubicBezTo>
                    <a:pt x="957" y="16"/>
                    <a:pt x="926" y="1"/>
                    <a:pt x="89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-884456" y="3364454"/>
              <a:ext cx="171608" cy="62133"/>
            </a:xfrm>
            <a:custGeom>
              <a:avLst/>
              <a:gdLst/>
              <a:ahLst/>
              <a:cxnLst/>
              <a:rect l="l" t="t" r="r" b="b"/>
              <a:pathLst>
                <a:path w="2284" h="827" extrusionOk="0">
                  <a:moveTo>
                    <a:pt x="1846" y="122"/>
                  </a:moveTo>
                  <a:lnTo>
                    <a:pt x="1846" y="122"/>
                  </a:lnTo>
                  <a:cubicBezTo>
                    <a:pt x="1871" y="146"/>
                    <a:pt x="1895" y="146"/>
                    <a:pt x="1919" y="195"/>
                  </a:cubicBezTo>
                  <a:cubicBezTo>
                    <a:pt x="1919" y="219"/>
                    <a:pt x="1919" y="243"/>
                    <a:pt x="1919" y="268"/>
                  </a:cubicBezTo>
                  <a:cubicBezTo>
                    <a:pt x="1895" y="268"/>
                    <a:pt x="1895" y="243"/>
                    <a:pt x="1895" y="243"/>
                  </a:cubicBezTo>
                  <a:cubicBezTo>
                    <a:pt x="1871" y="195"/>
                    <a:pt x="1846" y="146"/>
                    <a:pt x="1846" y="122"/>
                  </a:cubicBezTo>
                  <a:close/>
                  <a:moveTo>
                    <a:pt x="923" y="170"/>
                  </a:moveTo>
                  <a:lnTo>
                    <a:pt x="923" y="170"/>
                  </a:lnTo>
                  <a:cubicBezTo>
                    <a:pt x="947" y="219"/>
                    <a:pt x="947" y="268"/>
                    <a:pt x="972" y="292"/>
                  </a:cubicBezTo>
                  <a:cubicBezTo>
                    <a:pt x="947" y="268"/>
                    <a:pt x="923" y="219"/>
                    <a:pt x="923" y="170"/>
                  </a:cubicBezTo>
                  <a:close/>
                  <a:moveTo>
                    <a:pt x="583" y="341"/>
                  </a:moveTo>
                  <a:lnTo>
                    <a:pt x="583" y="341"/>
                  </a:lnTo>
                  <a:cubicBezTo>
                    <a:pt x="607" y="365"/>
                    <a:pt x="632" y="413"/>
                    <a:pt x="632" y="486"/>
                  </a:cubicBezTo>
                  <a:cubicBezTo>
                    <a:pt x="607" y="438"/>
                    <a:pt x="583" y="389"/>
                    <a:pt x="583" y="341"/>
                  </a:cubicBezTo>
                  <a:close/>
                  <a:moveTo>
                    <a:pt x="2211" y="0"/>
                  </a:moveTo>
                  <a:cubicBezTo>
                    <a:pt x="2186" y="0"/>
                    <a:pt x="2162" y="25"/>
                    <a:pt x="2186" y="49"/>
                  </a:cubicBezTo>
                  <a:cubicBezTo>
                    <a:pt x="2186" y="122"/>
                    <a:pt x="2186" y="292"/>
                    <a:pt x="2138" y="341"/>
                  </a:cubicBezTo>
                  <a:cubicBezTo>
                    <a:pt x="2113" y="365"/>
                    <a:pt x="2089" y="365"/>
                    <a:pt x="2065" y="365"/>
                  </a:cubicBezTo>
                  <a:cubicBezTo>
                    <a:pt x="2041" y="365"/>
                    <a:pt x="2016" y="365"/>
                    <a:pt x="1992" y="341"/>
                  </a:cubicBezTo>
                  <a:cubicBezTo>
                    <a:pt x="2016" y="292"/>
                    <a:pt x="2016" y="243"/>
                    <a:pt x="1992" y="195"/>
                  </a:cubicBezTo>
                  <a:cubicBezTo>
                    <a:pt x="1992" y="122"/>
                    <a:pt x="1943" y="49"/>
                    <a:pt x="1895" y="25"/>
                  </a:cubicBezTo>
                  <a:cubicBezTo>
                    <a:pt x="1846" y="25"/>
                    <a:pt x="1822" y="25"/>
                    <a:pt x="1798" y="49"/>
                  </a:cubicBezTo>
                  <a:cubicBezTo>
                    <a:pt x="1749" y="98"/>
                    <a:pt x="1749" y="170"/>
                    <a:pt x="1798" y="219"/>
                  </a:cubicBezTo>
                  <a:cubicBezTo>
                    <a:pt x="1822" y="292"/>
                    <a:pt x="1846" y="341"/>
                    <a:pt x="1895" y="365"/>
                  </a:cubicBezTo>
                  <a:lnTo>
                    <a:pt x="1871" y="389"/>
                  </a:lnTo>
                  <a:cubicBezTo>
                    <a:pt x="1858" y="401"/>
                    <a:pt x="1834" y="407"/>
                    <a:pt x="1810" y="407"/>
                  </a:cubicBezTo>
                  <a:cubicBezTo>
                    <a:pt x="1786" y="407"/>
                    <a:pt x="1761" y="401"/>
                    <a:pt x="1749" y="389"/>
                  </a:cubicBezTo>
                  <a:cubicBezTo>
                    <a:pt x="1676" y="365"/>
                    <a:pt x="1603" y="316"/>
                    <a:pt x="1555" y="268"/>
                  </a:cubicBezTo>
                  <a:cubicBezTo>
                    <a:pt x="1555" y="195"/>
                    <a:pt x="1530" y="146"/>
                    <a:pt x="1482" y="98"/>
                  </a:cubicBezTo>
                  <a:cubicBezTo>
                    <a:pt x="1458" y="49"/>
                    <a:pt x="1409" y="49"/>
                    <a:pt x="1385" y="49"/>
                  </a:cubicBezTo>
                  <a:cubicBezTo>
                    <a:pt x="1360" y="73"/>
                    <a:pt x="1336" y="98"/>
                    <a:pt x="1336" y="122"/>
                  </a:cubicBezTo>
                  <a:cubicBezTo>
                    <a:pt x="1360" y="195"/>
                    <a:pt x="1409" y="268"/>
                    <a:pt x="1458" y="316"/>
                  </a:cubicBezTo>
                  <a:cubicBezTo>
                    <a:pt x="1458" y="413"/>
                    <a:pt x="1433" y="511"/>
                    <a:pt x="1385" y="583"/>
                  </a:cubicBezTo>
                  <a:cubicBezTo>
                    <a:pt x="1360" y="608"/>
                    <a:pt x="1336" y="620"/>
                    <a:pt x="1309" y="620"/>
                  </a:cubicBezTo>
                  <a:cubicBezTo>
                    <a:pt x="1281" y="620"/>
                    <a:pt x="1251" y="608"/>
                    <a:pt x="1215" y="583"/>
                  </a:cubicBezTo>
                  <a:cubicBezTo>
                    <a:pt x="1142" y="559"/>
                    <a:pt x="1093" y="511"/>
                    <a:pt x="1069" y="462"/>
                  </a:cubicBezTo>
                  <a:cubicBezTo>
                    <a:pt x="1093" y="341"/>
                    <a:pt x="1069" y="195"/>
                    <a:pt x="996" y="98"/>
                  </a:cubicBezTo>
                  <a:cubicBezTo>
                    <a:pt x="979" y="80"/>
                    <a:pt x="950" y="63"/>
                    <a:pt x="925" y="63"/>
                  </a:cubicBezTo>
                  <a:cubicBezTo>
                    <a:pt x="915" y="63"/>
                    <a:pt x="906" y="66"/>
                    <a:pt x="899" y="73"/>
                  </a:cubicBezTo>
                  <a:cubicBezTo>
                    <a:pt x="850" y="73"/>
                    <a:pt x="850" y="98"/>
                    <a:pt x="850" y="146"/>
                  </a:cubicBezTo>
                  <a:cubicBezTo>
                    <a:pt x="850" y="243"/>
                    <a:pt x="875" y="365"/>
                    <a:pt x="947" y="462"/>
                  </a:cubicBezTo>
                  <a:cubicBezTo>
                    <a:pt x="947" y="535"/>
                    <a:pt x="923" y="583"/>
                    <a:pt x="899" y="632"/>
                  </a:cubicBezTo>
                  <a:cubicBezTo>
                    <a:pt x="885" y="660"/>
                    <a:pt x="862" y="672"/>
                    <a:pt x="836" y="672"/>
                  </a:cubicBezTo>
                  <a:cubicBezTo>
                    <a:pt x="818" y="672"/>
                    <a:pt x="798" y="666"/>
                    <a:pt x="777" y="656"/>
                  </a:cubicBezTo>
                  <a:cubicBezTo>
                    <a:pt x="753" y="632"/>
                    <a:pt x="729" y="608"/>
                    <a:pt x="705" y="559"/>
                  </a:cubicBezTo>
                  <a:cubicBezTo>
                    <a:pt x="729" y="462"/>
                    <a:pt x="729" y="341"/>
                    <a:pt x="632" y="243"/>
                  </a:cubicBezTo>
                  <a:cubicBezTo>
                    <a:pt x="607" y="219"/>
                    <a:pt x="559" y="219"/>
                    <a:pt x="534" y="219"/>
                  </a:cubicBezTo>
                  <a:cubicBezTo>
                    <a:pt x="510" y="219"/>
                    <a:pt x="486" y="243"/>
                    <a:pt x="486" y="292"/>
                  </a:cubicBezTo>
                  <a:cubicBezTo>
                    <a:pt x="486" y="389"/>
                    <a:pt x="510" y="486"/>
                    <a:pt x="583" y="583"/>
                  </a:cubicBezTo>
                  <a:cubicBezTo>
                    <a:pt x="534" y="656"/>
                    <a:pt x="462" y="705"/>
                    <a:pt x="389" y="705"/>
                  </a:cubicBezTo>
                  <a:cubicBezTo>
                    <a:pt x="374" y="708"/>
                    <a:pt x="360" y="710"/>
                    <a:pt x="347" y="710"/>
                  </a:cubicBezTo>
                  <a:cubicBezTo>
                    <a:pt x="161" y="710"/>
                    <a:pt x="97" y="413"/>
                    <a:pt x="97" y="413"/>
                  </a:cubicBezTo>
                  <a:cubicBezTo>
                    <a:pt x="97" y="389"/>
                    <a:pt x="73" y="365"/>
                    <a:pt x="49" y="365"/>
                  </a:cubicBezTo>
                  <a:cubicBezTo>
                    <a:pt x="24" y="389"/>
                    <a:pt x="0" y="413"/>
                    <a:pt x="0" y="438"/>
                  </a:cubicBezTo>
                  <a:cubicBezTo>
                    <a:pt x="0" y="438"/>
                    <a:pt x="97" y="826"/>
                    <a:pt x="364" y="826"/>
                  </a:cubicBezTo>
                  <a:lnTo>
                    <a:pt x="413" y="802"/>
                  </a:lnTo>
                  <a:cubicBezTo>
                    <a:pt x="510" y="802"/>
                    <a:pt x="583" y="753"/>
                    <a:pt x="656" y="656"/>
                  </a:cubicBezTo>
                  <a:cubicBezTo>
                    <a:pt x="680" y="681"/>
                    <a:pt x="705" y="729"/>
                    <a:pt x="753" y="729"/>
                  </a:cubicBezTo>
                  <a:cubicBezTo>
                    <a:pt x="784" y="760"/>
                    <a:pt x="818" y="773"/>
                    <a:pt x="852" y="773"/>
                  </a:cubicBezTo>
                  <a:cubicBezTo>
                    <a:pt x="899" y="773"/>
                    <a:pt x="943" y="747"/>
                    <a:pt x="972" y="705"/>
                  </a:cubicBezTo>
                  <a:cubicBezTo>
                    <a:pt x="996" y="656"/>
                    <a:pt x="1020" y="608"/>
                    <a:pt x="1045" y="559"/>
                  </a:cubicBezTo>
                  <a:cubicBezTo>
                    <a:pt x="1069" y="608"/>
                    <a:pt x="1117" y="632"/>
                    <a:pt x="1166" y="656"/>
                  </a:cubicBezTo>
                  <a:cubicBezTo>
                    <a:pt x="1198" y="699"/>
                    <a:pt x="1244" y="718"/>
                    <a:pt x="1292" y="718"/>
                  </a:cubicBezTo>
                  <a:cubicBezTo>
                    <a:pt x="1353" y="718"/>
                    <a:pt x="1417" y="687"/>
                    <a:pt x="1458" y="632"/>
                  </a:cubicBezTo>
                  <a:cubicBezTo>
                    <a:pt x="1506" y="559"/>
                    <a:pt x="1530" y="462"/>
                    <a:pt x="1555" y="389"/>
                  </a:cubicBezTo>
                  <a:cubicBezTo>
                    <a:pt x="1603" y="413"/>
                    <a:pt x="1652" y="438"/>
                    <a:pt x="1700" y="462"/>
                  </a:cubicBezTo>
                  <a:cubicBezTo>
                    <a:pt x="1737" y="486"/>
                    <a:pt x="1779" y="498"/>
                    <a:pt x="1822" y="498"/>
                  </a:cubicBezTo>
                  <a:cubicBezTo>
                    <a:pt x="1864" y="498"/>
                    <a:pt x="1907" y="486"/>
                    <a:pt x="1943" y="462"/>
                  </a:cubicBezTo>
                  <a:lnTo>
                    <a:pt x="1968" y="413"/>
                  </a:lnTo>
                  <a:cubicBezTo>
                    <a:pt x="1992" y="438"/>
                    <a:pt x="2016" y="438"/>
                    <a:pt x="2065" y="462"/>
                  </a:cubicBezTo>
                  <a:cubicBezTo>
                    <a:pt x="2113" y="462"/>
                    <a:pt x="2162" y="438"/>
                    <a:pt x="2211" y="413"/>
                  </a:cubicBezTo>
                  <a:cubicBezTo>
                    <a:pt x="2259" y="292"/>
                    <a:pt x="2284" y="170"/>
                    <a:pt x="2284" y="25"/>
                  </a:cubicBezTo>
                  <a:cubicBezTo>
                    <a:pt x="2259" y="0"/>
                    <a:pt x="2235" y="0"/>
                    <a:pt x="22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" name="Google Shape;48;p2"/>
          <p:cNvGrpSpPr/>
          <p:nvPr/>
        </p:nvGrpSpPr>
        <p:grpSpPr>
          <a:xfrm rot="1386123">
            <a:off x="880040" y="3648935"/>
            <a:ext cx="1073209" cy="1808370"/>
            <a:chOff x="-653265" y="1899986"/>
            <a:chExt cx="171302" cy="288619"/>
          </a:xfrm>
        </p:grpSpPr>
        <p:sp>
          <p:nvSpPr>
            <p:cNvPr id="49" name="Google Shape;49;p2"/>
            <p:cNvSpPr/>
            <p:nvPr/>
          </p:nvSpPr>
          <p:spPr>
            <a:xfrm>
              <a:off x="-651356" y="1997166"/>
              <a:ext cx="32212" cy="26798"/>
            </a:xfrm>
            <a:custGeom>
              <a:avLst/>
              <a:gdLst/>
              <a:ahLst/>
              <a:cxnLst/>
              <a:rect l="l" t="t" r="r" b="b"/>
              <a:pathLst>
                <a:path w="827" h="688" extrusionOk="0">
                  <a:moveTo>
                    <a:pt x="462" y="80"/>
                  </a:moveTo>
                  <a:cubicBezTo>
                    <a:pt x="802" y="80"/>
                    <a:pt x="802" y="591"/>
                    <a:pt x="462" y="591"/>
                  </a:cubicBezTo>
                  <a:cubicBezTo>
                    <a:pt x="122" y="591"/>
                    <a:pt x="122" y="80"/>
                    <a:pt x="462" y="80"/>
                  </a:cubicBezTo>
                  <a:close/>
                  <a:moveTo>
                    <a:pt x="470" y="0"/>
                  </a:moveTo>
                  <a:cubicBezTo>
                    <a:pt x="381" y="0"/>
                    <a:pt x="291" y="33"/>
                    <a:pt x="219" y="105"/>
                  </a:cubicBezTo>
                  <a:cubicBezTo>
                    <a:pt x="0" y="323"/>
                    <a:pt x="146" y="688"/>
                    <a:pt x="462" y="688"/>
                  </a:cubicBezTo>
                  <a:cubicBezTo>
                    <a:pt x="656" y="688"/>
                    <a:pt x="826" y="542"/>
                    <a:pt x="826" y="348"/>
                  </a:cubicBezTo>
                  <a:cubicBezTo>
                    <a:pt x="826" y="136"/>
                    <a:pt x="651" y="0"/>
                    <a:pt x="4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-527106" y="1913930"/>
              <a:ext cx="45143" cy="47052"/>
            </a:xfrm>
            <a:custGeom>
              <a:avLst/>
              <a:gdLst/>
              <a:ahLst/>
              <a:cxnLst/>
              <a:rect l="l" t="t" r="r" b="b"/>
              <a:pathLst>
                <a:path w="1159" h="1208" extrusionOk="0">
                  <a:moveTo>
                    <a:pt x="626" y="1"/>
                  </a:moveTo>
                  <a:cubicBezTo>
                    <a:pt x="368" y="1"/>
                    <a:pt x="163" y="396"/>
                    <a:pt x="163" y="396"/>
                  </a:cubicBezTo>
                  <a:cubicBezTo>
                    <a:pt x="0" y="997"/>
                    <a:pt x="317" y="1207"/>
                    <a:pt x="551" y="1207"/>
                  </a:cubicBezTo>
                  <a:cubicBezTo>
                    <a:pt x="666" y="1207"/>
                    <a:pt x="762" y="1156"/>
                    <a:pt x="770" y="1076"/>
                  </a:cubicBezTo>
                  <a:cubicBezTo>
                    <a:pt x="794" y="833"/>
                    <a:pt x="479" y="736"/>
                    <a:pt x="479" y="736"/>
                  </a:cubicBezTo>
                  <a:cubicBezTo>
                    <a:pt x="479" y="736"/>
                    <a:pt x="1159" y="396"/>
                    <a:pt x="819" y="80"/>
                  </a:cubicBezTo>
                  <a:cubicBezTo>
                    <a:pt x="753" y="23"/>
                    <a:pt x="688" y="1"/>
                    <a:pt x="62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-564303" y="1911944"/>
              <a:ext cx="42728" cy="46273"/>
            </a:xfrm>
            <a:custGeom>
              <a:avLst/>
              <a:gdLst/>
              <a:ahLst/>
              <a:cxnLst/>
              <a:rect l="l" t="t" r="r" b="b"/>
              <a:pathLst>
                <a:path w="1097" h="1188" extrusionOk="0">
                  <a:moveTo>
                    <a:pt x="548" y="1"/>
                  </a:moveTo>
                  <a:cubicBezTo>
                    <a:pt x="491" y="1"/>
                    <a:pt x="429" y="17"/>
                    <a:pt x="365" y="58"/>
                  </a:cubicBezTo>
                  <a:cubicBezTo>
                    <a:pt x="0" y="301"/>
                    <a:pt x="680" y="738"/>
                    <a:pt x="680" y="738"/>
                  </a:cubicBezTo>
                  <a:cubicBezTo>
                    <a:pt x="680" y="738"/>
                    <a:pt x="340" y="811"/>
                    <a:pt x="340" y="1030"/>
                  </a:cubicBezTo>
                  <a:cubicBezTo>
                    <a:pt x="349" y="1120"/>
                    <a:pt x="464" y="1188"/>
                    <a:pt x="597" y="1188"/>
                  </a:cubicBezTo>
                  <a:cubicBezTo>
                    <a:pt x="821" y="1188"/>
                    <a:pt x="1097" y="1000"/>
                    <a:pt x="1021" y="422"/>
                  </a:cubicBezTo>
                  <a:cubicBezTo>
                    <a:pt x="1021" y="422"/>
                    <a:pt x="835" y="1"/>
                    <a:pt x="54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-525509" y="1900921"/>
              <a:ext cx="20838" cy="20877"/>
            </a:xfrm>
            <a:custGeom>
              <a:avLst/>
              <a:gdLst/>
              <a:ahLst/>
              <a:cxnLst/>
              <a:rect l="l" t="t" r="r" b="b"/>
              <a:pathLst>
                <a:path w="535" h="536" extrusionOk="0">
                  <a:moveTo>
                    <a:pt x="462" y="1"/>
                  </a:moveTo>
                  <a:cubicBezTo>
                    <a:pt x="292" y="25"/>
                    <a:pt x="0" y="195"/>
                    <a:pt x="49" y="487"/>
                  </a:cubicBezTo>
                  <a:cubicBezTo>
                    <a:pt x="49" y="511"/>
                    <a:pt x="73" y="535"/>
                    <a:pt x="97" y="535"/>
                  </a:cubicBezTo>
                  <a:lnTo>
                    <a:pt x="122" y="535"/>
                  </a:lnTo>
                  <a:cubicBezTo>
                    <a:pt x="146" y="535"/>
                    <a:pt x="146" y="511"/>
                    <a:pt x="146" y="487"/>
                  </a:cubicBezTo>
                  <a:cubicBezTo>
                    <a:pt x="97" y="171"/>
                    <a:pt x="462" y="98"/>
                    <a:pt x="486" y="98"/>
                  </a:cubicBezTo>
                  <a:cubicBezTo>
                    <a:pt x="510" y="74"/>
                    <a:pt x="535" y="49"/>
                    <a:pt x="510" y="25"/>
                  </a:cubicBezTo>
                  <a:cubicBezTo>
                    <a:pt x="510" y="1"/>
                    <a:pt x="486" y="1"/>
                    <a:pt x="4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-540660" y="1899986"/>
              <a:ext cx="17060" cy="20838"/>
            </a:xfrm>
            <a:custGeom>
              <a:avLst/>
              <a:gdLst/>
              <a:ahLst/>
              <a:cxnLst/>
              <a:rect l="l" t="t" r="r" b="b"/>
              <a:pathLst>
                <a:path w="438" h="535" extrusionOk="0">
                  <a:moveTo>
                    <a:pt x="49" y="1"/>
                  </a:moveTo>
                  <a:cubicBezTo>
                    <a:pt x="1" y="1"/>
                    <a:pt x="1" y="25"/>
                    <a:pt x="1" y="49"/>
                  </a:cubicBezTo>
                  <a:cubicBezTo>
                    <a:pt x="1" y="98"/>
                    <a:pt x="25" y="98"/>
                    <a:pt x="49" y="98"/>
                  </a:cubicBezTo>
                  <a:cubicBezTo>
                    <a:pt x="98" y="98"/>
                    <a:pt x="146" y="122"/>
                    <a:pt x="195" y="146"/>
                  </a:cubicBezTo>
                  <a:cubicBezTo>
                    <a:pt x="292" y="243"/>
                    <a:pt x="341" y="365"/>
                    <a:pt x="341" y="511"/>
                  </a:cubicBezTo>
                  <a:cubicBezTo>
                    <a:pt x="341" y="535"/>
                    <a:pt x="365" y="535"/>
                    <a:pt x="389" y="535"/>
                  </a:cubicBezTo>
                  <a:cubicBezTo>
                    <a:pt x="414" y="535"/>
                    <a:pt x="438" y="511"/>
                    <a:pt x="438" y="486"/>
                  </a:cubicBezTo>
                  <a:cubicBezTo>
                    <a:pt x="438" y="341"/>
                    <a:pt x="365" y="171"/>
                    <a:pt x="243" y="73"/>
                  </a:cubicBezTo>
                  <a:cubicBezTo>
                    <a:pt x="195" y="25"/>
                    <a:pt x="122" y="1"/>
                    <a:pt x="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-653265" y="1974731"/>
              <a:ext cx="137260" cy="213874"/>
            </a:xfrm>
            <a:custGeom>
              <a:avLst/>
              <a:gdLst/>
              <a:ahLst/>
              <a:cxnLst/>
              <a:rect l="l" t="t" r="r" b="b"/>
              <a:pathLst>
                <a:path w="3524" h="5491" extrusionOk="0">
                  <a:moveTo>
                    <a:pt x="3353" y="1"/>
                  </a:moveTo>
                  <a:cubicBezTo>
                    <a:pt x="3329" y="25"/>
                    <a:pt x="3329" y="49"/>
                    <a:pt x="3329" y="73"/>
                  </a:cubicBezTo>
                  <a:cubicBezTo>
                    <a:pt x="3353" y="122"/>
                    <a:pt x="3377" y="171"/>
                    <a:pt x="3377" y="244"/>
                  </a:cubicBezTo>
                  <a:cubicBezTo>
                    <a:pt x="3377" y="268"/>
                    <a:pt x="3402" y="268"/>
                    <a:pt x="3426" y="268"/>
                  </a:cubicBezTo>
                  <a:cubicBezTo>
                    <a:pt x="3450" y="268"/>
                    <a:pt x="3475" y="244"/>
                    <a:pt x="3475" y="219"/>
                  </a:cubicBezTo>
                  <a:cubicBezTo>
                    <a:pt x="3450" y="98"/>
                    <a:pt x="3426" y="25"/>
                    <a:pt x="3426" y="25"/>
                  </a:cubicBezTo>
                  <a:cubicBezTo>
                    <a:pt x="3402" y="1"/>
                    <a:pt x="3377" y="1"/>
                    <a:pt x="3353" y="1"/>
                  </a:cubicBezTo>
                  <a:close/>
                  <a:moveTo>
                    <a:pt x="3465" y="377"/>
                  </a:moveTo>
                  <a:cubicBezTo>
                    <a:pt x="3438" y="377"/>
                    <a:pt x="3414" y="389"/>
                    <a:pt x="3426" y="414"/>
                  </a:cubicBezTo>
                  <a:cubicBezTo>
                    <a:pt x="3426" y="462"/>
                    <a:pt x="3426" y="535"/>
                    <a:pt x="3426" y="584"/>
                  </a:cubicBezTo>
                  <a:lnTo>
                    <a:pt x="3426" y="608"/>
                  </a:lnTo>
                  <a:cubicBezTo>
                    <a:pt x="3426" y="632"/>
                    <a:pt x="3450" y="656"/>
                    <a:pt x="3475" y="656"/>
                  </a:cubicBezTo>
                  <a:cubicBezTo>
                    <a:pt x="3499" y="656"/>
                    <a:pt x="3499" y="632"/>
                    <a:pt x="3523" y="632"/>
                  </a:cubicBezTo>
                  <a:lnTo>
                    <a:pt x="3523" y="584"/>
                  </a:lnTo>
                  <a:cubicBezTo>
                    <a:pt x="3523" y="535"/>
                    <a:pt x="3523" y="486"/>
                    <a:pt x="3523" y="414"/>
                  </a:cubicBezTo>
                  <a:cubicBezTo>
                    <a:pt x="3523" y="389"/>
                    <a:pt x="3493" y="377"/>
                    <a:pt x="3465" y="377"/>
                  </a:cubicBezTo>
                  <a:close/>
                  <a:moveTo>
                    <a:pt x="3450" y="754"/>
                  </a:moveTo>
                  <a:cubicBezTo>
                    <a:pt x="3426" y="754"/>
                    <a:pt x="3402" y="754"/>
                    <a:pt x="3402" y="778"/>
                  </a:cubicBezTo>
                  <a:cubicBezTo>
                    <a:pt x="3402" y="851"/>
                    <a:pt x="3377" y="899"/>
                    <a:pt x="3353" y="948"/>
                  </a:cubicBezTo>
                  <a:cubicBezTo>
                    <a:pt x="3329" y="972"/>
                    <a:pt x="3353" y="997"/>
                    <a:pt x="3377" y="1021"/>
                  </a:cubicBezTo>
                  <a:lnTo>
                    <a:pt x="3402" y="1021"/>
                  </a:lnTo>
                  <a:cubicBezTo>
                    <a:pt x="3426" y="1021"/>
                    <a:pt x="3426" y="997"/>
                    <a:pt x="3426" y="997"/>
                  </a:cubicBezTo>
                  <a:cubicBezTo>
                    <a:pt x="3450" y="924"/>
                    <a:pt x="3475" y="875"/>
                    <a:pt x="3499" y="802"/>
                  </a:cubicBezTo>
                  <a:cubicBezTo>
                    <a:pt x="3499" y="778"/>
                    <a:pt x="3475" y="754"/>
                    <a:pt x="3450" y="754"/>
                  </a:cubicBezTo>
                  <a:close/>
                  <a:moveTo>
                    <a:pt x="2576" y="899"/>
                  </a:moveTo>
                  <a:cubicBezTo>
                    <a:pt x="2503" y="924"/>
                    <a:pt x="2430" y="997"/>
                    <a:pt x="2406" y="1045"/>
                  </a:cubicBezTo>
                  <a:cubicBezTo>
                    <a:pt x="2406" y="1069"/>
                    <a:pt x="2406" y="1118"/>
                    <a:pt x="2430" y="1118"/>
                  </a:cubicBezTo>
                  <a:lnTo>
                    <a:pt x="2454" y="1118"/>
                  </a:lnTo>
                  <a:cubicBezTo>
                    <a:pt x="2479" y="1118"/>
                    <a:pt x="2479" y="1118"/>
                    <a:pt x="2503" y="1094"/>
                  </a:cubicBezTo>
                  <a:cubicBezTo>
                    <a:pt x="2503" y="1045"/>
                    <a:pt x="2551" y="1021"/>
                    <a:pt x="2600" y="997"/>
                  </a:cubicBezTo>
                  <a:cubicBezTo>
                    <a:pt x="2649" y="972"/>
                    <a:pt x="2624" y="899"/>
                    <a:pt x="2576" y="899"/>
                  </a:cubicBezTo>
                  <a:close/>
                  <a:moveTo>
                    <a:pt x="2722" y="948"/>
                  </a:moveTo>
                  <a:cubicBezTo>
                    <a:pt x="2697" y="972"/>
                    <a:pt x="2697" y="997"/>
                    <a:pt x="2722" y="1021"/>
                  </a:cubicBezTo>
                  <a:cubicBezTo>
                    <a:pt x="2770" y="1045"/>
                    <a:pt x="2794" y="1094"/>
                    <a:pt x="2819" y="1142"/>
                  </a:cubicBezTo>
                  <a:cubicBezTo>
                    <a:pt x="2843" y="1167"/>
                    <a:pt x="2843" y="1167"/>
                    <a:pt x="2867" y="1167"/>
                  </a:cubicBezTo>
                  <a:lnTo>
                    <a:pt x="2916" y="1191"/>
                  </a:lnTo>
                  <a:cubicBezTo>
                    <a:pt x="2916" y="1167"/>
                    <a:pt x="2940" y="1142"/>
                    <a:pt x="2916" y="1118"/>
                  </a:cubicBezTo>
                  <a:cubicBezTo>
                    <a:pt x="2892" y="1045"/>
                    <a:pt x="2843" y="997"/>
                    <a:pt x="2794" y="948"/>
                  </a:cubicBezTo>
                  <a:close/>
                  <a:moveTo>
                    <a:pt x="3268" y="1078"/>
                  </a:moveTo>
                  <a:cubicBezTo>
                    <a:pt x="3256" y="1078"/>
                    <a:pt x="3243" y="1082"/>
                    <a:pt x="3232" y="1094"/>
                  </a:cubicBezTo>
                  <a:cubicBezTo>
                    <a:pt x="3207" y="1142"/>
                    <a:pt x="3159" y="1167"/>
                    <a:pt x="3110" y="1215"/>
                  </a:cubicBezTo>
                  <a:cubicBezTo>
                    <a:pt x="3086" y="1215"/>
                    <a:pt x="3086" y="1239"/>
                    <a:pt x="3110" y="1264"/>
                  </a:cubicBezTo>
                  <a:cubicBezTo>
                    <a:pt x="3110" y="1288"/>
                    <a:pt x="3134" y="1288"/>
                    <a:pt x="3159" y="1288"/>
                  </a:cubicBezTo>
                  <a:cubicBezTo>
                    <a:pt x="3207" y="1264"/>
                    <a:pt x="3256" y="1215"/>
                    <a:pt x="3305" y="1167"/>
                  </a:cubicBezTo>
                  <a:cubicBezTo>
                    <a:pt x="3342" y="1129"/>
                    <a:pt x="3308" y="1078"/>
                    <a:pt x="3268" y="1078"/>
                  </a:cubicBezTo>
                  <a:close/>
                  <a:moveTo>
                    <a:pt x="2469" y="1197"/>
                  </a:moveTo>
                  <a:cubicBezTo>
                    <a:pt x="2460" y="1197"/>
                    <a:pt x="2454" y="1203"/>
                    <a:pt x="2454" y="1215"/>
                  </a:cubicBezTo>
                  <a:cubicBezTo>
                    <a:pt x="2430" y="1215"/>
                    <a:pt x="2406" y="1264"/>
                    <a:pt x="2430" y="1264"/>
                  </a:cubicBezTo>
                  <a:cubicBezTo>
                    <a:pt x="2479" y="1337"/>
                    <a:pt x="2527" y="1385"/>
                    <a:pt x="2600" y="1385"/>
                  </a:cubicBezTo>
                  <a:lnTo>
                    <a:pt x="2624" y="1410"/>
                  </a:lnTo>
                  <a:cubicBezTo>
                    <a:pt x="2649" y="1410"/>
                    <a:pt x="2673" y="1385"/>
                    <a:pt x="2673" y="1361"/>
                  </a:cubicBezTo>
                  <a:cubicBezTo>
                    <a:pt x="2673" y="1337"/>
                    <a:pt x="2649" y="1288"/>
                    <a:pt x="2624" y="1288"/>
                  </a:cubicBezTo>
                  <a:cubicBezTo>
                    <a:pt x="2576" y="1288"/>
                    <a:pt x="2527" y="1264"/>
                    <a:pt x="2503" y="1215"/>
                  </a:cubicBezTo>
                  <a:cubicBezTo>
                    <a:pt x="2491" y="1203"/>
                    <a:pt x="2479" y="1197"/>
                    <a:pt x="2469" y="1197"/>
                  </a:cubicBezTo>
                  <a:close/>
                  <a:moveTo>
                    <a:pt x="2958" y="1253"/>
                  </a:moveTo>
                  <a:cubicBezTo>
                    <a:pt x="2954" y="1253"/>
                    <a:pt x="2948" y="1256"/>
                    <a:pt x="2940" y="1264"/>
                  </a:cubicBezTo>
                  <a:cubicBezTo>
                    <a:pt x="2916" y="1264"/>
                    <a:pt x="2892" y="1264"/>
                    <a:pt x="2892" y="1288"/>
                  </a:cubicBezTo>
                  <a:lnTo>
                    <a:pt x="2794" y="1312"/>
                  </a:lnTo>
                  <a:cubicBezTo>
                    <a:pt x="2790" y="1310"/>
                    <a:pt x="2786" y="1309"/>
                    <a:pt x="2782" y="1309"/>
                  </a:cubicBezTo>
                  <a:cubicBezTo>
                    <a:pt x="2746" y="1309"/>
                    <a:pt x="2750" y="1410"/>
                    <a:pt x="2794" y="1410"/>
                  </a:cubicBezTo>
                  <a:cubicBezTo>
                    <a:pt x="2843" y="1410"/>
                    <a:pt x="2867" y="1385"/>
                    <a:pt x="2916" y="1385"/>
                  </a:cubicBezTo>
                  <a:cubicBezTo>
                    <a:pt x="2916" y="1410"/>
                    <a:pt x="2916" y="1458"/>
                    <a:pt x="2916" y="1482"/>
                  </a:cubicBezTo>
                  <a:cubicBezTo>
                    <a:pt x="2916" y="1507"/>
                    <a:pt x="2940" y="1531"/>
                    <a:pt x="2964" y="1531"/>
                  </a:cubicBezTo>
                  <a:lnTo>
                    <a:pt x="2989" y="1531"/>
                  </a:lnTo>
                  <a:cubicBezTo>
                    <a:pt x="3013" y="1531"/>
                    <a:pt x="3037" y="1507"/>
                    <a:pt x="3037" y="1482"/>
                  </a:cubicBezTo>
                  <a:cubicBezTo>
                    <a:pt x="3013" y="1434"/>
                    <a:pt x="3013" y="1410"/>
                    <a:pt x="3013" y="1361"/>
                  </a:cubicBezTo>
                  <a:cubicBezTo>
                    <a:pt x="3037" y="1361"/>
                    <a:pt x="3037" y="1337"/>
                    <a:pt x="3037" y="1312"/>
                  </a:cubicBezTo>
                  <a:cubicBezTo>
                    <a:pt x="3013" y="1288"/>
                    <a:pt x="3013" y="1264"/>
                    <a:pt x="2989" y="1264"/>
                  </a:cubicBezTo>
                  <a:cubicBezTo>
                    <a:pt x="2973" y="1264"/>
                    <a:pt x="2967" y="1253"/>
                    <a:pt x="2958" y="1253"/>
                  </a:cubicBezTo>
                  <a:close/>
                  <a:moveTo>
                    <a:pt x="2989" y="1628"/>
                  </a:moveTo>
                  <a:cubicBezTo>
                    <a:pt x="2964" y="1628"/>
                    <a:pt x="2940" y="1652"/>
                    <a:pt x="2940" y="1677"/>
                  </a:cubicBezTo>
                  <a:cubicBezTo>
                    <a:pt x="2916" y="1725"/>
                    <a:pt x="2916" y="1798"/>
                    <a:pt x="2892" y="1847"/>
                  </a:cubicBezTo>
                  <a:cubicBezTo>
                    <a:pt x="2892" y="1871"/>
                    <a:pt x="2916" y="1895"/>
                    <a:pt x="2940" y="1895"/>
                  </a:cubicBezTo>
                  <a:cubicBezTo>
                    <a:pt x="2964" y="1895"/>
                    <a:pt x="2989" y="1895"/>
                    <a:pt x="2989" y="1871"/>
                  </a:cubicBezTo>
                  <a:cubicBezTo>
                    <a:pt x="3013" y="1798"/>
                    <a:pt x="3013" y="1750"/>
                    <a:pt x="3037" y="1677"/>
                  </a:cubicBezTo>
                  <a:cubicBezTo>
                    <a:pt x="3037" y="1652"/>
                    <a:pt x="3013" y="1628"/>
                    <a:pt x="2989" y="1628"/>
                  </a:cubicBezTo>
                  <a:close/>
                  <a:moveTo>
                    <a:pt x="1628" y="1993"/>
                  </a:moveTo>
                  <a:cubicBezTo>
                    <a:pt x="1604" y="1993"/>
                    <a:pt x="1580" y="2017"/>
                    <a:pt x="1580" y="2041"/>
                  </a:cubicBezTo>
                  <a:cubicBezTo>
                    <a:pt x="1580" y="2065"/>
                    <a:pt x="1604" y="2090"/>
                    <a:pt x="1628" y="2090"/>
                  </a:cubicBezTo>
                  <a:cubicBezTo>
                    <a:pt x="1677" y="2090"/>
                    <a:pt x="1726" y="2090"/>
                    <a:pt x="1750" y="2114"/>
                  </a:cubicBezTo>
                  <a:lnTo>
                    <a:pt x="1823" y="2114"/>
                  </a:lnTo>
                  <a:cubicBezTo>
                    <a:pt x="1823" y="2114"/>
                    <a:pt x="1847" y="2114"/>
                    <a:pt x="1847" y="2090"/>
                  </a:cubicBezTo>
                  <a:cubicBezTo>
                    <a:pt x="1847" y="2065"/>
                    <a:pt x="1847" y="2041"/>
                    <a:pt x="1823" y="2017"/>
                  </a:cubicBezTo>
                  <a:lnTo>
                    <a:pt x="1798" y="2017"/>
                  </a:lnTo>
                  <a:cubicBezTo>
                    <a:pt x="1750" y="1993"/>
                    <a:pt x="1677" y="1993"/>
                    <a:pt x="1628" y="1993"/>
                  </a:cubicBezTo>
                  <a:close/>
                  <a:moveTo>
                    <a:pt x="2892" y="1993"/>
                  </a:moveTo>
                  <a:cubicBezTo>
                    <a:pt x="2867" y="1993"/>
                    <a:pt x="2843" y="1993"/>
                    <a:pt x="2819" y="2017"/>
                  </a:cubicBezTo>
                  <a:cubicBezTo>
                    <a:pt x="2794" y="2065"/>
                    <a:pt x="2770" y="2114"/>
                    <a:pt x="2722" y="2163"/>
                  </a:cubicBezTo>
                  <a:cubicBezTo>
                    <a:pt x="2722" y="2187"/>
                    <a:pt x="2722" y="2211"/>
                    <a:pt x="2722" y="2235"/>
                  </a:cubicBezTo>
                  <a:lnTo>
                    <a:pt x="2794" y="2235"/>
                  </a:lnTo>
                  <a:cubicBezTo>
                    <a:pt x="2843" y="2187"/>
                    <a:pt x="2867" y="2114"/>
                    <a:pt x="2916" y="2065"/>
                  </a:cubicBezTo>
                  <a:cubicBezTo>
                    <a:pt x="2916" y="2041"/>
                    <a:pt x="2916" y="2017"/>
                    <a:pt x="2892" y="1993"/>
                  </a:cubicBezTo>
                  <a:close/>
                  <a:moveTo>
                    <a:pt x="1968" y="2144"/>
                  </a:moveTo>
                  <a:cubicBezTo>
                    <a:pt x="1956" y="2144"/>
                    <a:pt x="1944" y="2150"/>
                    <a:pt x="1944" y="2163"/>
                  </a:cubicBezTo>
                  <a:cubicBezTo>
                    <a:pt x="1920" y="2163"/>
                    <a:pt x="1920" y="2211"/>
                    <a:pt x="1944" y="2211"/>
                  </a:cubicBezTo>
                  <a:cubicBezTo>
                    <a:pt x="1993" y="2260"/>
                    <a:pt x="2017" y="2284"/>
                    <a:pt x="2066" y="2333"/>
                  </a:cubicBezTo>
                  <a:lnTo>
                    <a:pt x="2114" y="2333"/>
                  </a:lnTo>
                  <a:cubicBezTo>
                    <a:pt x="2114" y="2357"/>
                    <a:pt x="2139" y="2357"/>
                    <a:pt x="2139" y="2357"/>
                  </a:cubicBezTo>
                  <a:cubicBezTo>
                    <a:pt x="2163" y="2333"/>
                    <a:pt x="2163" y="2308"/>
                    <a:pt x="2139" y="2284"/>
                  </a:cubicBezTo>
                  <a:cubicBezTo>
                    <a:pt x="2114" y="2235"/>
                    <a:pt x="2066" y="2187"/>
                    <a:pt x="1993" y="2163"/>
                  </a:cubicBezTo>
                  <a:cubicBezTo>
                    <a:pt x="1993" y="2150"/>
                    <a:pt x="1981" y="2144"/>
                    <a:pt x="1968" y="2144"/>
                  </a:cubicBezTo>
                  <a:close/>
                  <a:moveTo>
                    <a:pt x="1531" y="2114"/>
                  </a:moveTo>
                  <a:cubicBezTo>
                    <a:pt x="1507" y="2114"/>
                    <a:pt x="1483" y="2138"/>
                    <a:pt x="1483" y="2163"/>
                  </a:cubicBezTo>
                  <a:cubicBezTo>
                    <a:pt x="1483" y="2235"/>
                    <a:pt x="1507" y="2308"/>
                    <a:pt x="1555" y="2357"/>
                  </a:cubicBezTo>
                  <a:cubicBezTo>
                    <a:pt x="1555" y="2357"/>
                    <a:pt x="1580" y="2381"/>
                    <a:pt x="1604" y="2381"/>
                  </a:cubicBezTo>
                  <a:cubicBezTo>
                    <a:pt x="1604" y="2381"/>
                    <a:pt x="1628" y="2381"/>
                    <a:pt x="1628" y="2357"/>
                  </a:cubicBezTo>
                  <a:cubicBezTo>
                    <a:pt x="1653" y="2357"/>
                    <a:pt x="1653" y="2308"/>
                    <a:pt x="1628" y="2308"/>
                  </a:cubicBezTo>
                  <a:cubicBezTo>
                    <a:pt x="1580" y="2260"/>
                    <a:pt x="1580" y="2211"/>
                    <a:pt x="1555" y="2163"/>
                  </a:cubicBezTo>
                  <a:cubicBezTo>
                    <a:pt x="1580" y="2138"/>
                    <a:pt x="1555" y="2114"/>
                    <a:pt x="1531" y="2114"/>
                  </a:cubicBezTo>
                  <a:close/>
                  <a:moveTo>
                    <a:pt x="2637" y="2266"/>
                  </a:moveTo>
                  <a:cubicBezTo>
                    <a:pt x="2624" y="2266"/>
                    <a:pt x="2612" y="2272"/>
                    <a:pt x="2600" y="2284"/>
                  </a:cubicBezTo>
                  <a:cubicBezTo>
                    <a:pt x="2551" y="2308"/>
                    <a:pt x="2503" y="2333"/>
                    <a:pt x="2454" y="2357"/>
                  </a:cubicBezTo>
                  <a:cubicBezTo>
                    <a:pt x="2406" y="2381"/>
                    <a:pt x="2406" y="2406"/>
                    <a:pt x="2430" y="2430"/>
                  </a:cubicBezTo>
                  <a:cubicBezTo>
                    <a:pt x="2430" y="2454"/>
                    <a:pt x="2430" y="2454"/>
                    <a:pt x="2454" y="2454"/>
                  </a:cubicBezTo>
                  <a:lnTo>
                    <a:pt x="2503" y="2430"/>
                  </a:lnTo>
                  <a:cubicBezTo>
                    <a:pt x="2551" y="2406"/>
                    <a:pt x="2600" y="2381"/>
                    <a:pt x="2673" y="2333"/>
                  </a:cubicBezTo>
                  <a:cubicBezTo>
                    <a:pt x="2673" y="2333"/>
                    <a:pt x="2673" y="2284"/>
                    <a:pt x="2673" y="2284"/>
                  </a:cubicBezTo>
                  <a:cubicBezTo>
                    <a:pt x="2661" y="2272"/>
                    <a:pt x="2649" y="2266"/>
                    <a:pt x="2637" y="2266"/>
                  </a:cubicBezTo>
                  <a:close/>
                  <a:moveTo>
                    <a:pt x="1748" y="2395"/>
                  </a:moveTo>
                  <a:cubicBezTo>
                    <a:pt x="1726" y="2395"/>
                    <a:pt x="1701" y="2413"/>
                    <a:pt x="1701" y="2430"/>
                  </a:cubicBezTo>
                  <a:cubicBezTo>
                    <a:pt x="1677" y="2454"/>
                    <a:pt x="1701" y="2478"/>
                    <a:pt x="1726" y="2478"/>
                  </a:cubicBezTo>
                  <a:cubicBezTo>
                    <a:pt x="1774" y="2527"/>
                    <a:pt x="1847" y="2527"/>
                    <a:pt x="1920" y="2551"/>
                  </a:cubicBezTo>
                  <a:cubicBezTo>
                    <a:pt x="1968" y="2527"/>
                    <a:pt x="1968" y="2478"/>
                    <a:pt x="1920" y="2454"/>
                  </a:cubicBezTo>
                  <a:cubicBezTo>
                    <a:pt x="1871" y="2454"/>
                    <a:pt x="1823" y="2430"/>
                    <a:pt x="1774" y="2406"/>
                  </a:cubicBezTo>
                  <a:cubicBezTo>
                    <a:pt x="1767" y="2398"/>
                    <a:pt x="1758" y="2395"/>
                    <a:pt x="1748" y="2395"/>
                  </a:cubicBezTo>
                  <a:close/>
                  <a:moveTo>
                    <a:pt x="2208" y="2395"/>
                  </a:moveTo>
                  <a:cubicBezTo>
                    <a:pt x="2201" y="2395"/>
                    <a:pt x="2194" y="2398"/>
                    <a:pt x="2187" y="2406"/>
                  </a:cubicBezTo>
                  <a:cubicBezTo>
                    <a:pt x="2163" y="2406"/>
                    <a:pt x="2139" y="2430"/>
                    <a:pt x="2139" y="2454"/>
                  </a:cubicBezTo>
                  <a:lnTo>
                    <a:pt x="2090" y="2454"/>
                  </a:lnTo>
                  <a:cubicBezTo>
                    <a:pt x="2066" y="2454"/>
                    <a:pt x="2041" y="2478"/>
                    <a:pt x="2041" y="2503"/>
                  </a:cubicBezTo>
                  <a:cubicBezTo>
                    <a:pt x="2041" y="2527"/>
                    <a:pt x="2066" y="2551"/>
                    <a:pt x="2090" y="2551"/>
                  </a:cubicBezTo>
                  <a:lnTo>
                    <a:pt x="2187" y="2551"/>
                  </a:lnTo>
                  <a:cubicBezTo>
                    <a:pt x="2187" y="2551"/>
                    <a:pt x="2187" y="2576"/>
                    <a:pt x="2187" y="2600"/>
                  </a:cubicBezTo>
                  <a:lnTo>
                    <a:pt x="2187" y="2624"/>
                  </a:lnTo>
                  <a:cubicBezTo>
                    <a:pt x="2163" y="2648"/>
                    <a:pt x="2187" y="2673"/>
                    <a:pt x="2211" y="2673"/>
                  </a:cubicBezTo>
                  <a:lnTo>
                    <a:pt x="2236" y="2673"/>
                  </a:lnTo>
                  <a:cubicBezTo>
                    <a:pt x="2260" y="2673"/>
                    <a:pt x="2260" y="2648"/>
                    <a:pt x="2260" y="2624"/>
                  </a:cubicBezTo>
                  <a:lnTo>
                    <a:pt x="2260" y="2600"/>
                  </a:lnTo>
                  <a:cubicBezTo>
                    <a:pt x="2260" y="2576"/>
                    <a:pt x="2260" y="2551"/>
                    <a:pt x="2260" y="2527"/>
                  </a:cubicBezTo>
                  <a:lnTo>
                    <a:pt x="2284" y="2527"/>
                  </a:lnTo>
                  <a:cubicBezTo>
                    <a:pt x="2333" y="2478"/>
                    <a:pt x="2309" y="2430"/>
                    <a:pt x="2260" y="2430"/>
                  </a:cubicBezTo>
                  <a:lnTo>
                    <a:pt x="2236" y="2430"/>
                  </a:lnTo>
                  <a:cubicBezTo>
                    <a:pt x="2236" y="2413"/>
                    <a:pt x="2224" y="2395"/>
                    <a:pt x="2208" y="2395"/>
                  </a:cubicBezTo>
                  <a:close/>
                  <a:moveTo>
                    <a:pt x="2158" y="2774"/>
                  </a:moveTo>
                  <a:cubicBezTo>
                    <a:pt x="2147" y="2774"/>
                    <a:pt x="2139" y="2780"/>
                    <a:pt x="2139" y="2794"/>
                  </a:cubicBezTo>
                  <a:cubicBezTo>
                    <a:pt x="2090" y="2843"/>
                    <a:pt x="2066" y="2891"/>
                    <a:pt x="2041" y="2940"/>
                  </a:cubicBezTo>
                  <a:cubicBezTo>
                    <a:pt x="2017" y="2964"/>
                    <a:pt x="2017" y="2989"/>
                    <a:pt x="2041" y="3013"/>
                  </a:cubicBezTo>
                  <a:lnTo>
                    <a:pt x="2090" y="3013"/>
                  </a:lnTo>
                  <a:cubicBezTo>
                    <a:pt x="2139" y="2964"/>
                    <a:pt x="2187" y="2916"/>
                    <a:pt x="2211" y="2843"/>
                  </a:cubicBezTo>
                  <a:cubicBezTo>
                    <a:pt x="2229" y="2808"/>
                    <a:pt x="2185" y="2774"/>
                    <a:pt x="2158" y="2774"/>
                  </a:cubicBezTo>
                  <a:close/>
                  <a:moveTo>
                    <a:pt x="1943" y="3045"/>
                  </a:moveTo>
                  <a:cubicBezTo>
                    <a:pt x="1934" y="3045"/>
                    <a:pt x="1926" y="3050"/>
                    <a:pt x="1920" y="3061"/>
                  </a:cubicBezTo>
                  <a:cubicBezTo>
                    <a:pt x="1871" y="3086"/>
                    <a:pt x="1798" y="3134"/>
                    <a:pt x="1750" y="3183"/>
                  </a:cubicBezTo>
                  <a:cubicBezTo>
                    <a:pt x="1701" y="3207"/>
                    <a:pt x="1726" y="3256"/>
                    <a:pt x="1774" y="3256"/>
                  </a:cubicBezTo>
                  <a:lnTo>
                    <a:pt x="1798" y="3256"/>
                  </a:lnTo>
                  <a:cubicBezTo>
                    <a:pt x="1798" y="3256"/>
                    <a:pt x="1823" y="3256"/>
                    <a:pt x="1823" y="3231"/>
                  </a:cubicBezTo>
                  <a:cubicBezTo>
                    <a:pt x="1871" y="3207"/>
                    <a:pt x="1920" y="3159"/>
                    <a:pt x="1968" y="3134"/>
                  </a:cubicBezTo>
                  <a:cubicBezTo>
                    <a:pt x="2006" y="3097"/>
                    <a:pt x="1971" y="3045"/>
                    <a:pt x="1943" y="3045"/>
                  </a:cubicBezTo>
                  <a:close/>
                  <a:moveTo>
                    <a:pt x="1634" y="3269"/>
                  </a:moveTo>
                  <a:cubicBezTo>
                    <a:pt x="1623" y="3269"/>
                    <a:pt x="1612" y="3272"/>
                    <a:pt x="1604" y="3280"/>
                  </a:cubicBezTo>
                  <a:lnTo>
                    <a:pt x="1580" y="3304"/>
                  </a:lnTo>
                  <a:lnTo>
                    <a:pt x="1458" y="3377"/>
                  </a:lnTo>
                  <a:cubicBezTo>
                    <a:pt x="1434" y="3377"/>
                    <a:pt x="1434" y="3402"/>
                    <a:pt x="1434" y="3426"/>
                  </a:cubicBezTo>
                  <a:cubicBezTo>
                    <a:pt x="1434" y="3450"/>
                    <a:pt x="1458" y="3450"/>
                    <a:pt x="1483" y="3450"/>
                  </a:cubicBezTo>
                  <a:lnTo>
                    <a:pt x="1507" y="3450"/>
                  </a:lnTo>
                  <a:lnTo>
                    <a:pt x="1653" y="3377"/>
                  </a:lnTo>
                  <a:lnTo>
                    <a:pt x="1677" y="3353"/>
                  </a:lnTo>
                  <a:cubicBezTo>
                    <a:pt x="1701" y="3329"/>
                    <a:pt x="1701" y="3304"/>
                    <a:pt x="1677" y="3280"/>
                  </a:cubicBezTo>
                  <a:cubicBezTo>
                    <a:pt x="1677" y="3280"/>
                    <a:pt x="1655" y="3269"/>
                    <a:pt x="1634" y="3269"/>
                  </a:cubicBezTo>
                  <a:close/>
                  <a:moveTo>
                    <a:pt x="1303" y="3461"/>
                  </a:moveTo>
                  <a:cubicBezTo>
                    <a:pt x="1292" y="3461"/>
                    <a:pt x="1278" y="3465"/>
                    <a:pt x="1264" y="3474"/>
                  </a:cubicBezTo>
                  <a:lnTo>
                    <a:pt x="1118" y="3572"/>
                  </a:lnTo>
                  <a:cubicBezTo>
                    <a:pt x="1094" y="3572"/>
                    <a:pt x="1094" y="3620"/>
                    <a:pt x="1118" y="3620"/>
                  </a:cubicBezTo>
                  <a:cubicBezTo>
                    <a:pt x="1118" y="3644"/>
                    <a:pt x="1143" y="3644"/>
                    <a:pt x="1167" y="3644"/>
                  </a:cubicBezTo>
                  <a:lnTo>
                    <a:pt x="1337" y="3547"/>
                  </a:lnTo>
                  <a:cubicBezTo>
                    <a:pt x="1376" y="3528"/>
                    <a:pt x="1352" y="3461"/>
                    <a:pt x="1303" y="3461"/>
                  </a:cubicBezTo>
                  <a:close/>
                  <a:moveTo>
                    <a:pt x="1006" y="3651"/>
                  </a:moveTo>
                  <a:cubicBezTo>
                    <a:pt x="997" y="3651"/>
                    <a:pt x="985" y="3657"/>
                    <a:pt x="972" y="3669"/>
                  </a:cubicBezTo>
                  <a:lnTo>
                    <a:pt x="802" y="3766"/>
                  </a:lnTo>
                  <a:cubicBezTo>
                    <a:pt x="778" y="3766"/>
                    <a:pt x="778" y="3814"/>
                    <a:pt x="802" y="3839"/>
                  </a:cubicBezTo>
                  <a:lnTo>
                    <a:pt x="851" y="3839"/>
                  </a:lnTo>
                  <a:cubicBezTo>
                    <a:pt x="900" y="3814"/>
                    <a:pt x="972" y="3766"/>
                    <a:pt x="1021" y="3742"/>
                  </a:cubicBezTo>
                  <a:cubicBezTo>
                    <a:pt x="1045" y="3717"/>
                    <a:pt x="1045" y="3693"/>
                    <a:pt x="1021" y="3669"/>
                  </a:cubicBezTo>
                  <a:cubicBezTo>
                    <a:pt x="1021" y="3657"/>
                    <a:pt x="1015" y="3651"/>
                    <a:pt x="1006" y="3651"/>
                  </a:cubicBezTo>
                  <a:close/>
                  <a:moveTo>
                    <a:pt x="657" y="3863"/>
                  </a:moveTo>
                  <a:lnTo>
                    <a:pt x="487" y="3985"/>
                  </a:lnTo>
                  <a:cubicBezTo>
                    <a:pt x="487" y="4009"/>
                    <a:pt x="487" y="4033"/>
                    <a:pt x="487" y="4057"/>
                  </a:cubicBezTo>
                  <a:lnTo>
                    <a:pt x="560" y="4057"/>
                  </a:lnTo>
                  <a:lnTo>
                    <a:pt x="705" y="3936"/>
                  </a:lnTo>
                  <a:cubicBezTo>
                    <a:pt x="730" y="3912"/>
                    <a:pt x="730" y="3887"/>
                    <a:pt x="705" y="3863"/>
                  </a:cubicBezTo>
                  <a:close/>
                  <a:moveTo>
                    <a:pt x="385" y="4101"/>
                  </a:moveTo>
                  <a:cubicBezTo>
                    <a:pt x="379" y="4101"/>
                    <a:pt x="372" y="4103"/>
                    <a:pt x="365" y="4106"/>
                  </a:cubicBezTo>
                  <a:cubicBezTo>
                    <a:pt x="317" y="4155"/>
                    <a:pt x="268" y="4203"/>
                    <a:pt x="219" y="4252"/>
                  </a:cubicBezTo>
                  <a:cubicBezTo>
                    <a:pt x="219" y="4276"/>
                    <a:pt x="219" y="4300"/>
                    <a:pt x="219" y="4325"/>
                  </a:cubicBezTo>
                  <a:lnTo>
                    <a:pt x="292" y="4325"/>
                  </a:lnTo>
                  <a:cubicBezTo>
                    <a:pt x="341" y="4276"/>
                    <a:pt x="389" y="4227"/>
                    <a:pt x="438" y="4179"/>
                  </a:cubicBezTo>
                  <a:cubicBezTo>
                    <a:pt x="459" y="4158"/>
                    <a:pt x="426" y="4101"/>
                    <a:pt x="385" y="4101"/>
                  </a:cubicBezTo>
                  <a:close/>
                  <a:moveTo>
                    <a:pt x="137" y="4379"/>
                  </a:moveTo>
                  <a:cubicBezTo>
                    <a:pt x="128" y="4379"/>
                    <a:pt x="122" y="4385"/>
                    <a:pt x="122" y="4397"/>
                  </a:cubicBezTo>
                  <a:cubicBezTo>
                    <a:pt x="74" y="4470"/>
                    <a:pt x="49" y="4519"/>
                    <a:pt x="25" y="4592"/>
                  </a:cubicBezTo>
                  <a:cubicBezTo>
                    <a:pt x="25" y="4616"/>
                    <a:pt x="25" y="4640"/>
                    <a:pt x="49" y="4640"/>
                  </a:cubicBezTo>
                  <a:lnTo>
                    <a:pt x="98" y="4640"/>
                  </a:lnTo>
                  <a:cubicBezTo>
                    <a:pt x="98" y="4640"/>
                    <a:pt x="122" y="4640"/>
                    <a:pt x="122" y="4616"/>
                  </a:cubicBezTo>
                  <a:cubicBezTo>
                    <a:pt x="147" y="4568"/>
                    <a:pt x="171" y="4495"/>
                    <a:pt x="195" y="4446"/>
                  </a:cubicBezTo>
                  <a:cubicBezTo>
                    <a:pt x="195" y="4422"/>
                    <a:pt x="195" y="4397"/>
                    <a:pt x="171" y="4397"/>
                  </a:cubicBezTo>
                  <a:cubicBezTo>
                    <a:pt x="159" y="4385"/>
                    <a:pt x="147" y="4379"/>
                    <a:pt x="137" y="4379"/>
                  </a:cubicBezTo>
                  <a:close/>
                  <a:moveTo>
                    <a:pt x="49" y="4738"/>
                  </a:moveTo>
                  <a:cubicBezTo>
                    <a:pt x="25" y="4738"/>
                    <a:pt x="1" y="4762"/>
                    <a:pt x="1" y="4786"/>
                  </a:cubicBezTo>
                  <a:cubicBezTo>
                    <a:pt x="1" y="4859"/>
                    <a:pt x="25" y="4908"/>
                    <a:pt x="25" y="4981"/>
                  </a:cubicBezTo>
                  <a:cubicBezTo>
                    <a:pt x="49" y="5005"/>
                    <a:pt x="49" y="5005"/>
                    <a:pt x="74" y="5005"/>
                  </a:cubicBezTo>
                  <a:lnTo>
                    <a:pt x="98" y="5005"/>
                  </a:lnTo>
                  <a:cubicBezTo>
                    <a:pt x="122" y="5005"/>
                    <a:pt x="122" y="4981"/>
                    <a:pt x="122" y="4956"/>
                  </a:cubicBezTo>
                  <a:cubicBezTo>
                    <a:pt x="98" y="4908"/>
                    <a:pt x="98" y="4835"/>
                    <a:pt x="98" y="4786"/>
                  </a:cubicBezTo>
                  <a:cubicBezTo>
                    <a:pt x="98" y="4762"/>
                    <a:pt x="74" y="4738"/>
                    <a:pt x="49" y="4738"/>
                  </a:cubicBezTo>
                  <a:close/>
                  <a:moveTo>
                    <a:pt x="144" y="5092"/>
                  </a:moveTo>
                  <a:cubicBezTo>
                    <a:pt x="136" y="5092"/>
                    <a:pt x="129" y="5095"/>
                    <a:pt x="122" y="5102"/>
                  </a:cubicBezTo>
                  <a:cubicBezTo>
                    <a:pt x="98" y="5102"/>
                    <a:pt x="98" y="5151"/>
                    <a:pt x="98" y="5175"/>
                  </a:cubicBezTo>
                  <a:cubicBezTo>
                    <a:pt x="147" y="5223"/>
                    <a:pt x="171" y="5272"/>
                    <a:pt x="219" y="5321"/>
                  </a:cubicBezTo>
                  <a:cubicBezTo>
                    <a:pt x="219" y="5345"/>
                    <a:pt x="244" y="5345"/>
                    <a:pt x="244" y="5345"/>
                  </a:cubicBezTo>
                  <a:lnTo>
                    <a:pt x="292" y="5345"/>
                  </a:lnTo>
                  <a:cubicBezTo>
                    <a:pt x="292" y="5321"/>
                    <a:pt x="292" y="5296"/>
                    <a:pt x="292" y="5272"/>
                  </a:cubicBezTo>
                  <a:cubicBezTo>
                    <a:pt x="244" y="5223"/>
                    <a:pt x="219" y="5175"/>
                    <a:pt x="195" y="5126"/>
                  </a:cubicBezTo>
                  <a:cubicBezTo>
                    <a:pt x="178" y="5109"/>
                    <a:pt x="161" y="5092"/>
                    <a:pt x="144" y="5092"/>
                  </a:cubicBezTo>
                  <a:close/>
                  <a:moveTo>
                    <a:pt x="365" y="5400"/>
                  </a:moveTo>
                  <a:cubicBezTo>
                    <a:pt x="353" y="5400"/>
                    <a:pt x="341" y="5406"/>
                    <a:pt x="341" y="5418"/>
                  </a:cubicBezTo>
                  <a:cubicBezTo>
                    <a:pt x="317" y="5442"/>
                    <a:pt x="317" y="5466"/>
                    <a:pt x="341" y="5491"/>
                  </a:cubicBezTo>
                  <a:lnTo>
                    <a:pt x="389" y="5491"/>
                  </a:lnTo>
                  <a:cubicBezTo>
                    <a:pt x="414" y="5466"/>
                    <a:pt x="414" y="5442"/>
                    <a:pt x="389" y="5418"/>
                  </a:cubicBezTo>
                  <a:cubicBezTo>
                    <a:pt x="389" y="5406"/>
                    <a:pt x="377" y="5400"/>
                    <a:pt x="365" y="540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5" name="Google Shape;55;p2"/>
          <p:cNvGrpSpPr/>
          <p:nvPr/>
        </p:nvGrpSpPr>
        <p:grpSpPr>
          <a:xfrm rot="8903269">
            <a:off x="-62368" y="122449"/>
            <a:ext cx="1100970" cy="787622"/>
            <a:chOff x="1202177" y="4613417"/>
            <a:chExt cx="528376" cy="377938"/>
          </a:xfrm>
        </p:grpSpPr>
        <p:sp>
          <p:nvSpPr>
            <p:cNvPr id="56" name="Google Shape;56;p2"/>
            <p:cNvSpPr/>
            <p:nvPr/>
          </p:nvSpPr>
          <p:spPr>
            <a:xfrm>
              <a:off x="1564214" y="4671691"/>
              <a:ext cx="166339" cy="48340"/>
            </a:xfrm>
            <a:custGeom>
              <a:avLst/>
              <a:gdLst/>
              <a:ahLst/>
              <a:cxnLst/>
              <a:rect l="l" t="t" r="r" b="b"/>
              <a:pathLst>
                <a:path w="1507" h="438" extrusionOk="0">
                  <a:moveTo>
                    <a:pt x="1409" y="1"/>
                  </a:moveTo>
                  <a:lnTo>
                    <a:pt x="73" y="316"/>
                  </a:lnTo>
                  <a:cubicBezTo>
                    <a:pt x="25" y="316"/>
                    <a:pt x="0" y="341"/>
                    <a:pt x="25" y="389"/>
                  </a:cubicBezTo>
                  <a:cubicBezTo>
                    <a:pt x="25" y="414"/>
                    <a:pt x="49" y="438"/>
                    <a:pt x="73" y="438"/>
                  </a:cubicBezTo>
                  <a:lnTo>
                    <a:pt x="98" y="438"/>
                  </a:lnTo>
                  <a:lnTo>
                    <a:pt x="1434" y="122"/>
                  </a:lnTo>
                  <a:cubicBezTo>
                    <a:pt x="1506" y="122"/>
                    <a:pt x="1482" y="1"/>
                    <a:pt x="14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1602846" y="4613417"/>
              <a:ext cx="60708" cy="176363"/>
            </a:xfrm>
            <a:custGeom>
              <a:avLst/>
              <a:gdLst/>
              <a:ahLst/>
              <a:cxnLst/>
              <a:rect l="l" t="t" r="r" b="b"/>
              <a:pathLst>
                <a:path w="550" h="1598" extrusionOk="0">
                  <a:moveTo>
                    <a:pt x="77" y="0"/>
                  </a:moveTo>
                  <a:cubicBezTo>
                    <a:pt x="39" y="0"/>
                    <a:pt x="0" y="32"/>
                    <a:pt x="15" y="91"/>
                  </a:cubicBezTo>
                  <a:lnTo>
                    <a:pt x="403" y="1573"/>
                  </a:lnTo>
                  <a:cubicBezTo>
                    <a:pt x="428" y="1597"/>
                    <a:pt x="452" y="1597"/>
                    <a:pt x="476" y="1597"/>
                  </a:cubicBezTo>
                  <a:lnTo>
                    <a:pt x="501" y="1597"/>
                  </a:lnTo>
                  <a:cubicBezTo>
                    <a:pt x="525" y="1597"/>
                    <a:pt x="549" y="1549"/>
                    <a:pt x="525" y="1525"/>
                  </a:cubicBezTo>
                  <a:lnTo>
                    <a:pt x="136" y="43"/>
                  </a:lnTo>
                  <a:cubicBezTo>
                    <a:pt x="127" y="14"/>
                    <a:pt x="102" y="0"/>
                    <a:pt x="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1582978" y="4629421"/>
              <a:ext cx="104638" cy="138950"/>
            </a:xfrm>
            <a:custGeom>
              <a:avLst/>
              <a:gdLst/>
              <a:ahLst/>
              <a:cxnLst/>
              <a:rect l="l" t="t" r="r" b="b"/>
              <a:pathLst>
                <a:path w="948" h="1259" extrusionOk="0">
                  <a:moveTo>
                    <a:pt x="875" y="1"/>
                  </a:moveTo>
                  <a:cubicBezTo>
                    <a:pt x="857" y="1"/>
                    <a:pt x="838" y="7"/>
                    <a:pt x="826" y="19"/>
                  </a:cubicBezTo>
                  <a:lnTo>
                    <a:pt x="25" y="1161"/>
                  </a:lnTo>
                  <a:cubicBezTo>
                    <a:pt x="0" y="1185"/>
                    <a:pt x="0" y="1234"/>
                    <a:pt x="49" y="1258"/>
                  </a:cubicBezTo>
                  <a:lnTo>
                    <a:pt x="122" y="1258"/>
                  </a:lnTo>
                  <a:lnTo>
                    <a:pt x="924" y="92"/>
                  </a:lnTo>
                  <a:cubicBezTo>
                    <a:pt x="948" y="68"/>
                    <a:pt x="948" y="19"/>
                    <a:pt x="924" y="19"/>
                  </a:cubicBezTo>
                  <a:cubicBezTo>
                    <a:pt x="911" y="7"/>
                    <a:pt x="893" y="1"/>
                    <a:pt x="8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1548982" y="4644430"/>
              <a:ext cx="160158" cy="102419"/>
            </a:xfrm>
            <a:custGeom>
              <a:avLst/>
              <a:gdLst/>
              <a:ahLst/>
              <a:cxnLst/>
              <a:rect l="l" t="t" r="r" b="b"/>
              <a:pathLst>
                <a:path w="1451" h="928" extrusionOk="0">
                  <a:moveTo>
                    <a:pt x="115" y="1"/>
                  </a:moveTo>
                  <a:cubicBezTo>
                    <a:pt x="51" y="1"/>
                    <a:pt x="0" y="83"/>
                    <a:pt x="65" y="126"/>
                  </a:cubicBezTo>
                  <a:lnTo>
                    <a:pt x="1329" y="928"/>
                  </a:lnTo>
                  <a:lnTo>
                    <a:pt x="1377" y="928"/>
                  </a:lnTo>
                  <a:cubicBezTo>
                    <a:pt x="1426" y="928"/>
                    <a:pt x="1450" y="831"/>
                    <a:pt x="1402" y="806"/>
                  </a:cubicBezTo>
                  <a:lnTo>
                    <a:pt x="138" y="5"/>
                  </a:lnTo>
                  <a:cubicBezTo>
                    <a:pt x="130" y="2"/>
                    <a:pt x="123" y="1"/>
                    <a:pt x="1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1202177" y="4673346"/>
              <a:ext cx="177156" cy="151310"/>
            </a:xfrm>
            <a:custGeom>
              <a:avLst/>
              <a:gdLst/>
              <a:ahLst/>
              <a:cxnLst/>
              <a:rect l="l" t="t" r="r" b="b"/>
              <a:pathLst>
                <a:path w="1605" h="1371" extrusionOk="0">
                  <a:moveTo>
                    <a:pt x="924" y="131"/>
                  </a:moveTo>
                  <a:cubicBezTo>
                    <a:pt x="1216" y="131"/>
                    <a:pt x="1458" y="374"/>
                    <a:pt x="1483" y="690"/>
                  </a:cubicBezTo>
                  <a:cubicBezTo>
                    <a:pt x="1483" y="1019"/>
                    <a:pt x="1204" y="1248"/>
                    <a:pt x="911" y="1248"/>
                  </a:cubicBezTo>
                  <a:cubicBezTo>
                    <a:pt x="771" y="1248"/>
                    <a:pt x="629" y="1196"/>
                    <a:pt x="511" y="1079"/>
                  </a:cubicBezTo>
                  <a:cubicBezTo>
                    <a:pt x="171" y="739"/>
                    <a:pt x="414" y="131"/>
                    <a:pt x="924" y="131"/>
                  </a:cubicBezTo>
                  <a:close/>
                  <a:moveTo>
                    <a:pt x="907" y="1"/>
                  </a:moveTo>
                  <a:cubicBezTo>
                    <a:pt x="740" y="1"/>
                    <a:pt x="571" y="63"/>
                    <a:pt x="438" y="204"/>
                  </a:cubicBezTo>
                  <a:cubicBezTo>
                    <a:pt x="1" y="641"/>
                    <a:pt x="317" y="1370"/>
                    <a:pt x="924" y="1370"/>
                  </a:cubicBezTo>
                  <a:cubicBezTo>
                    <a:pt x="1288" y="1370"/>
                    <a:pt x="1604" y="1079"/>
                    <a:pt x="1604" y="690"/>
                  </a:cubicBezTo>
                  <a:cubicBezTo>
                    <a:pt x="1604" y="278"/>
                    <a:pt x="1258" y="1"/>
                    <a:pt x="9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1419143" y="4894566"/>
              <a:ext cx="115344" cy="96790"/>
            </a:xfrm>
            <a:custGeom>
              <a:avLst/>
              <a:gdLst/>
              <a:ahLst/>
              <a:cxnLst/>
              <a:rect l="l" t="t" r="r" b="b"/>
              <a:pathLst>
                <a:path w="1045" h="877" extrusionOk="0">
                  <a:moveTo>
                    <a:pt x="583" y="124"/>
                  </a:moveTo>
                  <a:cubicBezTo>
                    <a:pt x="753" y="124"/>
                    <a:pt x="899" y="269"/>
                    <a:pt x="899" y="439"/>
                  </a:cubicBezTo>
                  <a:cubicBezTo>
                    <a:pt x="899" y="622"/>
                    <a:pt x="741" y="747"/>
                    <a:pt x="587" y="747"/>
                  </a:cubicBezTo>
                  <a:cubicBezTo>
                    <a:pt x="515" y="747"/>
                    <a:pt x="443" y="720"/>
                    <a:pt x="389" y="658"/>
                  </a:cubicBezTo>
                  <a:cubicBezTo>
                    <a:pt x="195" y="464"/>
                    <a:pt x="316" y="124"/>
                    <a:pt x="583" y="124"/>
                  </a:cubicBezTo>
                  <a:close/>
                  <a:moveTo>
                    <a:pt x="584" y="0"/>
                  </a:moveTo>
                  <a:cubicBezTo>
                    <a:pt x="473" y="0"/>
                    <a:pt x="361" y="38"/>
                    <a:pt x="268" y="124"/>
                  </a:cubicBezTo>
                  <a:cubicBezTo>
                    <a:pt x="0" y="415"/>
                    <a:pt x="195" y="877"/>
                    <a:pt x="583" y="877"/>
                  </a:cubicBezTo>
                  <a:cubicBezTo>
                    <a:pt x="826" y="877"/>
                    <a:pt x="1021" y="682"/>
                    <a:pt x="1045" y="439"/>
                  </a:cubicBezTo>
                  <a:cubicBezTo>
                    <a:pt x="1045" y="175"/>
                    <a:pt x="820" y="0"/>
                    <a:pt x="5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2" name="Google Shape;62;p2"/>
          <p:cNvGrpSpPr/>
          <p:nvPr/>
        </p:nvGrpSpPr>
        <p:grpSpPr>
          <a:xfrm>
            <a:off x="7532342" y="1264395"/>
            <a:ext cx="2525833" cy="1610805"/>
            <a:chOff x="7239867" y="1514545"/>
            <a:chExt cx="2525833" cy="1610805"/>
          </a:xfrm>
        </p:grpSpPr>
        <p:grpSp>
          <p:nvGrpSpPr>
            <p:cNvPr id="63" name="Google Shape;63;p2"/>
            <p:cNvGrpSpPr/>
            <p:nvPr/>
          </p:nvGrpSpPr>
          <p:grpSpPr>
            <a:xfrm>
              <a:off x="7346663" y="1514545"/>
              <a:ext cx="2419037" cy="1551678"/>
              <a:chOff x="7410211" y="1555302"/>
              <a:chExt cx="2355440" cy="1510884"/>
            </a:xfrm>
          </p:grpSpPr>
          <p:grpSp>
            <p:nvGrpSpPr>
              <p:cNvPr id="64" name="Google Shape;64;p2"/>
              <p:cNvGrpSpPr/>
              <p:nvPr/>
            </p:nvGrpSpPr>
            <p:grpSpPr>
              <a:xfrm>
                <a:off x="7410211" y="1555302"/>
                <a:ext cx="2355440" cy="1510884"/>
                <a:chOff x="761258" y="2062480"/>
                <a:chExt cx="1646470" cy="1056119"/>
              </a:xfrm>
            </p:grpSpPr>
            <p:sp>
              <p:nvSpPr>
                <p:cNvPr id="65" name="Google Shape;65;p2"/>
                <p:cNvSpPr/>
                <p:nvPr/>
              </p:nvSpPr>
              <p:spPr>
                <a:xfrm rot="-1481318">
                  <a:off x="1087094" y="2126891"/>
                  <a:ext cx="430227" cy="556678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6" name="Google Shape;66;p2"/>
                <p:cNvSpPr/>
                <p:nvPr/>
              </p:nvSpPr>
              <p:spPr>
                <a:xfrm>
                  <a:off x="1415418" y="2201127"/>
                  <a:ext cx="5577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" name="Google Shape;67;p2"/>
                <p:cNvSpPr/>
                <p:nvPr/>
              </p:nvSpPr>
              <p:spPr>
                <a:xfrm>
                  <a:off x="761258" y="2379293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" name="Google Shape;68;p2"/>
                <p:cNvSpPr/>
                <p:nvPr/>
              </p:nvSpPr>
              <p:spPr>
                <a:xfrm>
                  <a:off x="899445" y="2606080"/>
                  <a:ext cx="469500" cy="469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" name="Google Shape;69;p2"/>
                <p:cNvSpPr/>
                <p:nvPr/>
              </p:nvSpPr>
              <p:spPr>
                <a:xfrm>
                  <a:off x="1250808" y="2594534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0" name="Google Shape;70;p2"/>
                <p:cNvSpPr/>
                <p:nvPr/>
              </p:nvSpPr>
              <p:spPr>
                <a:xfrm rot="-2967336">
                  <a:off x="1706888" y="2475460"/>
                  <a:ext cx="622580" cy="492779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71" name="Google Shape;71;p2"/>
              <p:cNvSpPr/>
              <p:nvPr/>
            </p:nvSpPr>
            <p:spPr>
              <a:xfrm>
                <a:off x="793321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72;p2"/>
              <p:cNvSpPr/>
              <p:nvPr/>
            </p:nvSpPr>
            <p:spPr>
              <a:xfrm>
                <a:off x="838646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73" name="Google Shape;73;p2"/>
            <p:cNvSpPr/>
            <p:nvPr/>
          </p:nvSpPr>
          <p:spPr>
            <a:xfrm>
              <a:off x="7239867" y="1792171"/>
              <a:ext cx="2256600" cy="1333178"/>
            </a:xfrm>
            <a:custGeom>
              <a:avLst/>
              <a:gdLst/>
              <a:ahLst/>
              <a:cxnLst/>
              <a:rect l="l" t="t" r="r" b="b"/>
              <a:pathLst>
                <a:path w="4957" h="2929" extrusionOk="0">
                  <a:moveTo>
                    <a:pt x="1215" y="718"/>
                  </a:moveTo>
                  <a:cubicBezTo>
                    <a:pt x="1312" y="743"/>
                    <a:pt x="1337" y="767"/>
                    <a:pt x="1361" y="815"/>
                  </a:cubicBezTo>
                  <a:cubicBezTo>
                    <a:pt x="1361" y="840"/>
                    <a:pt x="1312" y="888"/>
                    <a:pt x="1288" y="913"/>
                  </a:cubicBezTo>
                  <a:cubicBezTo>
                    <a:pt x="1264" y="913"/>
                    <a:pt x="1264" y="937"/>
                    <a:pt x="1215" y="937"/>
                  </a:cubicBezTo>
                  <a:cubicBezTo>
                    <a:pt x="1215" y="864"/>
                    <a:pt x="1215" y="815"/>
                    <a:pt x="1215" y="743"/>
                  </a:cubicBezTo>
                  <a:lnTo>
                    <a:pt x="1215" y="718"/>
                  </a:lnTo>
                  <a:close/>
                  <a:moveTo>
                    <a:pt x="2527" y="475"/>
                  </a:moveTo>
                  <a:cubicBezTo>
                    <a:pt x="2624" y="597"/>
                    <a:pt x="2673" y="767"/>
                    <a:pt x="2624" y="937"/>
                  </a:cubicBezTo>
                  <a:cubicBezTo>
                    <a:pt x="2601" y="983"/>
                    <a:pt x="2567" y="1007"/>
                    <a:pt x="2530" y="1007"/>
                  </a:cubicBezTo>
                  <a:cubicBezTo>
                    <a:pt x="2489" y="1007"/>
                    <a:pt x="2444" y="977"/>
                    <a:pt x="2405" y="913"/>
                  </a:cubicBezTo>
                  <a:cubicBezTo>
                    <a:pt x="2333" y="767"/>
                    <a:pt x="2381" y="573"/>
                    <a:pt x="2527" y="475"/>
                  </a:cubicBezTo>
                  <a:close/>
                  <a:moveTo>
                    <a:pt x="3984" y="1010"/>
                  </a:moveTo>
                  <a:lnTo>
                    <a:pt x="3984" y="1010"/>
                  </a:lnTo>
                  <a:cubicBezTo>
                    <a:pt x="4009" y="1107"/>
                    <a:pt x="3984" y="1228"/>
                    <a:pt x="3936" y="1326"/>
                  </a:cubicBezTo>
                  <a:cubicBezTo>
                    <a:pt x="3912" y="1350"/>
                    <a:pt x="3912" y="1350"/>
                    <a:pt x="3887" y="1350"/>
                  </a:cubicBezTo>
                  <a:cubicBezTo>
                    <a:pt x="3863" y="1350"/>
                    <a:pt x="3839" y="1326"/>
                    <a:pt x="3814" y="1326"/>
                  </a:cubicBezTo>
                  <a:cubicBezTo>
                    <a:pt x="3766" y="1277"/>
                    <a:pt x="3766" y="1277"/>
                    <a:pt x="3766" y="1204"/>
                  </a:cubicBezTo>
                  <a:cubicBezTo>
                    <a:pt x="3790" y="1131"/>
                    <a:pt x="3863" y="1058"/>
                    <a:pt x="3984" y="1010"/>
                  </a:cubicBezTo>
                  <a:close/>
                  <a:moveTo>
                    <a:pt x="1045" y="1860"/>
                  </a:moveTo>
                  <a:cubicBezTo>
                    <a:pt x="948" y="1957"/>
                    <a:pt x="851" y="2030"/>
                    <a:pt x="754" y="2079"/>
                  </a:cubicBezTo>
                  <a:cubicBezTo>
                    <a:pt x="778" y="1982"/>
                    <a:pt x="875" y="1909"/>
                    <a:pt x="972" y="1860"/>
                  </a:cubicBezTo>
                  <a:close/>
                  <a:moveTo>
                    <a:pt x="3159" y="1957"/>
                  </a:moveTo>
                  <a:cubicBezTo>
                    <a:pt x="3159" y="1957"/>
                    <a:pt x="3183" y="1957"/>
                    <a:pt x="3231" y="2006"/>
                  </a:cubicBezTo>
                  <a:cubicBezTo>
                    <a:pt x="3280" y="2054"/>
                    <a:pt x="3304" y="2152"/>
                    <a:pt x="3280" y="2224"/>
                  </a:cubicBezTo>
                  <a:cubicBezTo>
                    <a:pt x="3159" y="2127"/>
                    <a:pt x="3159" y="2006"/>
                    <a:pt x="3159" y="1957"/>
                  </a:cubicBezTo>
                  <a:close/>
                  <a:moveTo>
                    <a:pt x="1701" y="2030"/>
                  </a:moveTo>
                  <a:cubicBezTo>
                    <a:pt x="1750" y="2054"/>
                    <a:pt x="1798" y="2079"/>
                    <a:pt x="1822" y="2127"/>
                  </a:cubicBezTo>
                  <a:cubicBezTo>
                    <a:pt x="1847" y="2249"/>
                    <a:pt x="1822" y="2346"/>
                    <a:pt x="1774" y="2443"/>
                  </a:cubicBezTo>
                  <a:cubicBezTo>
                    <a:pt x="1677" y="2346"/>
                    <a:pt x="1628" y="2200"/>
                    <a:pt x="1652" y="2054"/>
                  </a:cubicBezTo>
                  <a:cubicBezTo>
                    <a:pt x="1652" y="2030"/>
                    <a:pt x="1677" y="2030"/>
                    <a:pt x="1677" y="2030"/>
                  </a:cubicBezTo>
                  <a:close/>
                  <a:moveTo>
                    <a:pt x="1688" y="116"/>
                  </a:moveTo>
                  <a:cubicBezTo>
                    <a:pt x="1796" y="116"/>
                    <a:pt x="1923" y="140"/>
                    <a:pt x="2065" y="184"/>
                  </a:cubicBezTo>
                  <a:cubicBezTo>
                    <a:pt x="2211" y="232"/>
                    <a:pt x="2333" y="305"/>
                    <a:pt x="2454" y="427"/>
                  </a:cubicBezTo>
                  <a:cubicBezTo>
                    <a:pt x="2284" y="548"/>
                    <a:pt x="2235" y="791"/>
                    <a:pt x="2333" y="961"/>
                  </a:cubicBezTo>
                  <a:cubicBezTo>
                    <a:pt x="2430" y="1083"/>
                    <a:pt x="2503" y="1131"/>
                    <a:pt x="2551" y="1131"/>
                  </a:cubicBezTo>
                  <a:cubicBezTo>
                    <a:pt x="2648" y="1107"/>
                    <a:pt x="2721" y="1058"/>
                    <a:pt x="2746" y="986"/>
                  </a:cubicBezTo>
                  <a:cubicBezTo>
                    <a:pt x="2794" y="791"/>
                    <a:pt x="2746" y="573"/>
                    <a:pt x="2624" y="427"/>
                  </a:cubicBezTo>
                  <a:cubicBezTo>
                    <a:pt x="2818" y="305"/>
                    <a:pt x="3061" y="232"/>
                    <a:pt x="3304" y="232"/>
                  </a:cubicBezTo>
                  <a:lnTo>
                    <a:pt x="3450" y="232"/>
                  </a:lnTo>
                  <a:cubicBezTo>
                    <a:pt x="3742" y="330"/>
                    <a:pt x="3960" y="597"/>
                    <a:pt x="3984" y="888"/>
                  </a:cubicBezTo>
                  <a:cubicBezTo>
                    <a:pt x="3839" y="937"/>
                    <a:pt x="3717" y="1034"/>
                    <a:pt x="3693" y="1180"/>
                  </a:cubicBezTo>
                  <a:cubicBezTo>
                    <a:pt x="3669" y="1277"/>
                    <a:pt x="3693" y="1350"/>
                    <a:pt x="3766" y="1423"/>
                  </a:cubicBezTo>
                  <a:cubicBezTo>
                    <a:pt x="3802" y="1459"/>
                    <a:pt x="3845" y="1477"/>
                    <a:pt x="3887" y="1477"/>
                  </a:cubicBezTo>
                  <a:cubicBezTo>
                    <a:pt x="3930" y="1477"/>
                    <a:pt x="3972" y="1459"/>
                    <a:pt x="4009" y="1423"/>
                  </a:cubicBezTo>
                  <a:cubicBezTo>
                    <a:pt x="4082" y="1277"/>
                    <a:pt x="4106" y="1131"/>
                    <a:pt x="4082" y="986"/>
                  </a:cubicBezTo>
                  <a:cubicBezTo>
                    <a:pt x="4130" y="986"/>
                    <a:pt x="4203" y="961"/>
                    <a:pt x="4252" y="961"/>
                  </a:cubicBezTo>
                  <a:cubicBezTo>
                    <a:pt x="4470" y="961"/>
                    <a:pt x="4640" y="1083"/>
                    <a:pt x="4738" y="1277"/>
                  </a:cubicBezTo>
                  <a:cubicBezTo>
                    <a:pt x="4835" y="1544"/>
                    <a:pt x="4810" y="1836"/>
                    <a:pt x="4665" y="2079"/>
                  </a:cubicBezTo>
                  <a:cubicBezTo>
                    <a:pt x="4483" y="2341"/>
                    <a:pt x="4201" y="2486"/>
                    <a:pt x="3902" y="2486"/>
                  </a:cubicBezTo>
                  <a:cubicBezTo>
                    <a:pt x="3841" y="2486"/>
                    <a:pt x="3779" y="2480"/>
                    <a:pt x="3717" y="2467"/>
                  </a:cubicBezTo>
                  <a:cubicBezTo>
                    <a:pt x="3572" y="2443"/>
                    <a:pt x="3450" y="2370"/>
                    <a:pt x="3353" y="2297"/>
                  </a:cubicBezTo>
                  <a:cubicBezTo>
                    <a:pt x="3401" y="2176"/>
                    <a:pt x="3377" y="2030"/>
                    <a:pt x="3304" y="1933"/>
                  </a:cubicBezTo>
                  <a:cubicBezTo>
                    <a:pt x="3244" y="1884"/>
                    <a:pt x="3189" y="1860"/>
                    <a:pt x="3143" y="1860"/>
                  </a:cubicBezTo>
                  <a:cubicBezTo>
                    <a:pt x="3098" y="1860"/>
                    <a:pt x="3061" y="1884"/>
                    <a:pt x="3037" y="1933"/>
                  </a:cubicBezTo>
                  <a:cubicBezTo>
                    <a:pt x="3037" y="2103"/>
                    <a:pt x="3086" y="2249"/>
                    <a:pt x="3231" y="2322"/>
                  </a:cubicBezTo>
                  <a:cubicBezTo>
                    <a:pt x="3071" y="2620"/>
                    <a:pt x="2781" y="2809"/>
                    <a:pt x="2442" y="2809"/>
                  </a:cubicBezTo>
                  <a:cubicBezTo>
                    <a:pt x="2422" y="2809"/>
                    <a:pt x="2402" y="2809"/>
                    <a:pt x="2381" y="2807"/>
                  </a:cubicBezTo>
                  <a:cubicBezTo>
                    <a:pt x="2187" y="2807"/>
                    <a:pt x="1968" y="2686"/>
                    <a:pt x="1847" y="2516"/>
                  </a:cubicBezTo>
                  <a:cubicBezTo>
                    <a:pt x="1920" y="2394"/>
                    <a:pt x="1968" y="2249"/>
                    <a:pt x="1920" y="2103"/>
                  </a:cubicBezTo>
                  <a:cubicBezTo>
                    <a:pt x="1895" y="2030"/>
                    <a:pt x="1822" y="1957"/>
                    <a:pt x="1725" y="1933"/>
                  </a:cubicBezTo>
                  <a:cubicBezTo>
                    <a:pt x="1712" y="1928"/>
                    <a:pt x="1699" y="1926"/>
                    <a:pt x="1685" y="1926"/>
                  </a:cubicBezTo>
                  <a:cubicBezTo>
                    <a:pt x="1627" y="1926"/>
                    <a:pt x="1575" y="1966"/>
                    <a:pt x="1555" y="2006"/>
                  </a:cubicBezTo>
                  <a:cubicBezTo>
                    <a:pt x="1531" y="2200"/>
                    <a:pt x="1580" y="2394"/>
                    <a:pt x="1725" y="2540"/>
                  </a:cubicBezTo>
                  <a:cubicBezTo>
                    <a:pt x="1604" y="2662"/>
                    <a:pt x="1434" y="2735"/>
                    <a:pt x="1264" y="2759"/>
                  </a:cubicBezTo>
                  <a:lnTo>
                    <a:pt x="1191" y="2759"/>
                  </a:lnTo>
                  <a:cubicBezTo>
                    <a:pt x="1045" y="2759"/>
                    <a:pt x="924" y="2686"/>
                    <a:pt x="826" y="2589"/>
                  </a:cubicBezTo>
                  <a:cubicBezTo>
                    <a:pt x="729" y="2467"/>
                    <a:pt x="705" y="2346"/>
                    <a:pt x="729" y="2224"/>
                  </a:cubicBezTo>
                  <a:cubicBezTo>
                    <a:pt x="924" y="2152"/>
                    <a:pt x="1167" y="1957"/>
                    <a:pt x="1142" y="1836"/>
                  </a:cubicBezTo>
                  <a:cubicBezTo>
                    <a:pt x="1142" y="1801"/>
                    <a:pt x="1118" y="1767"/>
                    <a:pt x="1052" y="1767"/>
                  </a:cubicBezTo>
                  <a:cubicBezTo>
                    <a:pt x="1025" y="1767"/>
                    <a:pt x="991" y="1773"/>
                    <a:pt x="948" y="1787"/>
                  </a:cubicBezTo>
                  <a:cubicBezTo>
                    <a:pt x="802" y="1836"/>
                    <a:pt x="681" y="1982"/>
                    <a:pt x="656" y="2152"/>
                  </a:cubicBezTo>
                  <a:cubicBezTo>
                    <a:pt x="638" y="2154"/>
                    <a:pt x="621" y="2155"/>
                    <a:pt x="603" y="2155"/>
                  </a:cubicBezTo>
                  <a:cubicBezTo>
                    <a:pt x="414" y="2155"/>
                    <a:pt x="286" y="2032"/>
                    <a:pt x="219" y="1787"/>
                  </a:cubicBezTo>
                  <a:cubicBezTo>
                    <a:pt x="98" y="1520"/>
                    <a:pt x="122" y="1228"/>
                    <a:pt x="243" y="961"/>
                  </a:cubicBezTo>
                  <a:cubicBezTo>
                    <a:pt x="389" y="791"/>
                    <a:pt x="608" y="694"/>
                    <a:pt x="851" y="694"/>
                  </a:cubicBezTo>
                  <a:lnTo>
                    <a:pt x="1142" y="694"/>
                  </a:lnTo>
                  <a:lnTo>
                    <a:pt x="1142" y="743"/>
                  </a:lnTo>
                  <a:cubicBezTo>
                    <a:pt x="1118" y="840"/>
                    <a:pt x="1142" y="937"/>
                    <a:pt x="1191" y="1010"/>
                  </a:cubicBezTo>
                  <a:cubicBezTo>
                    <a:pt x="1204" y="1036"/>
                    <a:pt x="1232" y="1056"/>
                    <a:pt x="1271" y="1056"/>
                  </a:cubicBezTo>
                  <a:cubicBezTo>
                    <a:pt x="1302" y="1056"/>
                    <a:pt x="1341" y="1043"/>
                    <a:pt x="1385" y="1010"/>
                  </a:cubicBezTo>
                  <a:cubicBezTo>
                    <a:pt x="1482" y="913"/>
                    <a:pt x="1507" y="888"/>
                    <a:pt x="1482" y="791"/>
                  </a:cubicBezTo>
                  <a:cubicBezTo>
                    <a:pt x="1458" y="718"/>
                    <a:pt x="1385" y="645"/>
                    <a:pt x="1239" y="621"/>
                  </a:cubicBezTo>
                  <a:cubicBezTo>
                    <a:pt x="1239" y="475"/>
                    <a:pt x="1288" y="330"/>
                    <a:pt x="1385" y="232"/>
                  </a:cubicBezTo>
                  <a:cubicBezTo>
                    <a:pt x="1452" y="152"/>
                    <a:pt x="1556" y="116"/>
                    <a:pt x="1688" y="116"/>
                  </a:cubicBezTo>
                  <a:close/>
                  <a:moveTo>
                    <a:pt x="1650" y="1"/>
                  </a:moveTo>
                  <a:cubicBezTo>
                    <a:pt x="1501" y="1"/>
                    <a:pt x="1380" y="43"/>
                    <a:pt x="1288" y="135"/>
                  </a:cubicBezTo>
                  <a:cubicBezTo>
                    <a:pt x="1191" y="257"/>
                    <a:pt x="1118" y="427"/>
                    <a:pt x="1118" y="597"/>
                  </a:cubicBezTo>
                  <a:cubicBezTo>
                    <a:pt x="1069" y="585"/>
                    <a:pt x="1021" y="579"/>
                    <a:pt x="972" y="579"/>
                  </a:cubicBezTo>
                  <a:cubicBezTo>
                    <a:pt x="924" y="579"/>
                    <a:pt x="875" y="585"/>
                    <a:pt x="826" y="597"/>
                  </a:cubicBezTo>
                  <a:cubicBezTo>
                    <a:pt x="559" y="597"/>
                    <a:pt x="316" y="694"/>
                    <a:pt x="146" y="888"/>
                  </a:cubicBezTo>
                  <a:cubicBezTo>
                    <a:pt x="1" y="1180"/>
                    <a:pt x="1" y="1520"/>
                    <a:pt x="122" y="1811"/>
                  </a:cubicBezTo>
                  <a:cubicBezTo>
                    <a:pt x="219" y="2152"/>
                    <a:pt x="414" y="2224"/>
                    <a:pt x="559" y="2224"/>
                  </a:cubicBezTo>
                  <a:lnTo>
                    <a:pt x="608" y="2224"/>
                  </a:lnTo>
                  <a:cubicBezTo>
                    <a:pt x="608" y="2394"/>
                    <a:pt x="656" y="2540"/>
                    <a:pt x="754" y="2637"/>
                  </a:cubicBezTo>
                  <a:cubicBezTo>
                    <a:pt x="851" y="2783"/>
                    <a:pt x="1021" y="2856"/>
                    <a:pt x="1191" y="2856"/>
                  </a:cubicBezTo>
                  <a:lnTo>
                    <a:pt x="1264" y="2856"/>
                  </a:lnTo>
                  <a:cubicBezTo>
                    <a:pt x="1458" y="2832"/>
                    <a:pt x="1652" y="2759"/>
                    <a:pt x="1774" y="2613"/>
                  </a:cubicBezTo>
                  <a:cubicBezTo>
                    <a:pt x="1944" y="2783"/>
                    <a:pt x="2163" y="2905"/>
                    <a:pt x="2381" y="2929"/>
                  </a:cubicBezTo>
                  <a:lnTo>
                    <a:pt x="2430" y="2929"/>
                  </a:lnTo>
                  <a:cubicBezTo>
                    <a:pt x="2794" y="2905"/>
                    <a:pt x="3134" y="2710"/>
                    <a:pt x="3304" y="2394"/>
                  </a:cubicBezTo>
                  <a:cubicBezTo>
                    <a:pt x="3426" y="2467"/>
                    <a:pt x="3547" y="2516"/>
                    <a:pt x="3693" y="2540"/>
                  </a:cubicBezTo>
                  <a:cubicBezTo>
                    <a:pt x="3766" y="2559"/>
                    <a:pt x="3841" y="2567"/>
                    <a:pt x="3916" y="2567"/>
                  </a:cubicBezTo>
                  <a:cubicBezTo>
                    <a:pt x="4239" y="2567"/>
                    <a:pt x="4560" y="2403"/>
                    <a:pt x="4738" y="2127"/>
                  </a:cubicBezTo>
                  <a:cubicBezTo>
                    <a:pt x="4932" y="1860"/>
                    <a:pt x="4956" y="1496"/>
                    <a:pt x="4835" y="1204"/>
                  </a:cubicBezTo>
                  <a:cubicBezTo>
                    <a:pt x="4738" y="986"/>
                    <a:pt x="4495" y="840"/>
                    <a:pt x="4252" y="840"/>
                  </a:cubicBezTo>
                  <a:cubicBezTo>
                    <a:pt x="4203" y="840"/>
                    <a:pt x="4130" y="840"/>
                    <a:pt x="4057" y="864"/>
                  </a:cubicBezTo>
                  <a:cubicBezTo>
                    <a:pt x="4033" y="500"/>
                    <a:pt x="3790" y="232"/>
                    <a:pt x="3450" y="135"/>
                  </a:cubicBezTo>
                  <a:cubicBezTo>
                    <a:pt x="3426" y="123"/>
                    <a:pt x="3395" y="117"/>
                    <a:pt x="3365" y="117"/>
                  </a:cubicBezTo>
                  <a:cubicBezTo>
                    <a:pt x="3335" y="117"/>
                    <a:pt x="3304" y="123"/>
                    <a:pt x="3280" y="135"/>
                  </a:cubicBezTo>
                  <a:cubicBezTo>
                    <a:pt x="3013" y="135"/>
                    <a:pt x="2746" y="208"/>
                    <a:pt x="2527" y="330"/>
                  </a:cubicBezTo>
                  <a:cubicBezTo>
                    <a:pt x="2405" y="232"/>
                    <a:pt x="2235" y="135"/>
                    <a:pt x="2090" y="87"/>
                  </a:cubicBezTo>
                  <a:cubicBezTo>
                    <a:pt x="1923" y="31"/>
                    <a:pt x="1776" y="1"/>
                    <a:pt x="1650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4" name="Google Shape;74;p2"/>
          <p:cNvSpPr/>
          <p:nvPr/>
        </p:nvSpPr>
        <p:spPr>
          <a:xfrm>
            <a:off x="-49275" y="4823551"/>
            <a:ext cx="1603944" cy="369024"/>
          </a:xfrm>
          <a:custGeom>
            <a:avLst/>
            <a:gdLst/>
            <a:ahLst/>
            <a:cxnLst/>
            <a:rect l="l" t="t" r="r" b="b"/>
            <a:pathLst>
              <a:path w="7289" h="1677" extrusionOk="0">
                <a:moveTo>
                  <a:pt x="2819" y="1"/>
                </a:moveTo>
                <a:lnTo>
                  <a:pt x="2114" y="1191"/>
                </a:lnTo>
                <a:lnTo>
                  <a:pt x="1604" y="268"/>
                </a:lnTo>
                <a:lnTo>
                  <a:pt x="1118" y="1361"/>
                </a:lnTo>
                <a:lnTo>
                  <a:pt x="584" y="754"/>
                </a:lnTo>
                <a:lnTo>
                  <a:pt x="1" y="1677"/>
                </a:lnTo>
                <a:lnTo>
                  <a:pt x="7289" y="1677"/>
                </a:lnTo>
                <a:lnTo>
                  <a:pt x="6657" y="559"/>
                </a:lnTo>
                <a:lnTo>
                  <a:pt x="6001" y="1191"/>
                </a:lnTo>
                <a:lnTo>
                  <a:pt x="5394" y="268"/>
                </a:lnTo>
                <a:lnTo>
                  <a:pt x="4738" y="1191"/>
                </a:lnTo>
                <a:lnTo>
                  <a:pt x="4252" y="1"/>
                </a:lnTo>
                <a:lnTo>
                  <a:pt x="3353" y="1118"/>
                </a:lnTo>
                <a:lnTo>
                  <a:pt x="2819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p2"/>
          <p:cNvSpPr/>
          <p:nvPr/>
        </p:nvSpPr>
        <p:spPr>
          <a:xfrm>
            <a:off x="1506177" y="4960727"/>
            <a:ext cx="1065936" cy="231849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2"/>
          <p:cNvSpPr/>
          <p:nvPr/>
        </p:nvSpPr>
        <p:spPr>
          <a:xfrm>
            <a:off x="6003929" y="4843706"/>
            <a:ext cx="1603952" cy="348870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2"/>
          <p:cNvSpPr/>
          <p:nvPr/>
        </p:nvSpPr>
        <p:spPr>
          <a:xfrm>
            <a:off x="7532351" y="4823550"/>
            <a:ext cx="1696695" cy="369025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2"/>
          <p:cNvSpPr/>
          <p:nvPr/>
        </p:nvSpPr>
        <p:spPr>
          <a:xfrm>
            <a:off x="3145661" y="4843706"/>
            <a:ext cx="1603952" cy="348870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2"/>
          <p:cNvSpPr/>
          <p:nvPr/>
        </p:nvSpPr>
        <p:spPr>
          <a:xfrm>
            <a:off x="4669614" y="4886410"/>
            <a:ext cx="1407648" cy="306163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80;p2"/>
          <p:cNvSpPr/>
          <p:nvPr/>
        </p:nvSpPr>
        <p:spPr>
          <a:xfrm>
            <a:off x="2368255" y="4960727"/>
            <a:ext cx="1065936" cy="231849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">
  <p:cSld name="Table of contents 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13"/>
          <p:cNvSpPr txBox="1">
            <a:spLocks noGrp="1"/>
          </p:cNvSpPr>
          <p:nvPr>
            <p:ph type="title" hasCustomPrompt="1"/>
          </p:nvPr>
        </p:nvSpPr>
        <p:spPr>
          <a:xfrm>
            <a:off x="1589800" y="3026613"/>
            <a:ext cx="879000" cy="40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488" name="Google Shape;488;p13"/>
          <p:cNvSpPr/>
          <p:nvPr/>
        </p:nvSpPr>
        <p:spPr>
          <a:xfrm rot="1356523" flipH="1">
            <a:off x="7359480" y="-103797"/>
            <a:ext cx="11640" cy="34572"/>
          </a:xfrm>
          <a:custGeom>
            <a:avLst/>
            <a:gdLst/>
            <a:ahLst/>
            <a:cxnLst/>
            <a:rect l="l" t="t" r="r" b="b"/>
            <a:pathLst>
              <a:path w="368" h="1093" extrusionOk="0">
                <a:moveTo>
                  <a:pt x="334" y="0"/>
                </a:moveTo>
                <a:cubicBezTo>
                  <a:pt x="368" y="200"/>
                  <a:pt x="334" y="367"/>
                  <a:pt x="301" y="567"/>
                </a:cubicBezTo>
                <a:cubicBezTo>
                  <a:pt x="268" y="734"/>
                  <a:pt x="168" y="901"/>
                  <a:pt x="34" y="1034"/>
                </a:cubicBezTo>
                <a:cubicBezTo>
                  <a:pt x="1" y="1034"/>
                  <a:pt x="1" y="1067"/>
                  <a:pt x="34" y="1067"/>
                </a:cubicBezTo>
                <a:cubicBezTo>
                  <a:pt x="34" y="1084"/>
                  <a:pt x="34" y="1092"/>
                  <a:pt x="38" y="1092"/>
                </a:cubicBezTo>
                <a:cubicBezTo>
                  <a:pt x="43" y="1092"/>
                  <a:pt x="51" y="1084"/>
                  <a:pt x="68" y="1067"/>
                </a:cubicBezTo>
                <a:cubicBezTo>
                  <a:pt x="201" y="934"/>
                  <a:pt x="301" y="767"/>
                  <a:pt x="334" y="567"/>
                </a:cubicBezTo>
                <a:cubicBezTo>
                  <a:pt x="368" y="367"/>
                  <a:pt x="368" y="200"/>
                  <a:pt x="334" y="0"/>
                </a:cubicBezTo>
                <a:close/>
              </a:path>
            </a:pathLst>
          </a:custGeom>
          <a:solidFill>
            <a:srgbClr val="11675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9" name="Google Shape;489;p13"/>
          <p:cNvSpPr txBox="1">
            <a:spLocks noGrp="1"/>
          </p:cNvSpPr>
          <p:nvPr>
            <p:ph type="title" idx="2"/>
          </p:nvPr>
        </p:nvSpPr>
        <p:spPr>
          <a:xfrm>
            <a:off x="849600" y="420100"/>
            <a:ext cx="7444800" cy="64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90" name="Google Shape;490;p13"/>
          <p:cNvSpPr txBox="1">
            <a:spLocks noGrp="1"/>
          </p:cNvSpPr>
          <p:nvPr>
            <p:ph type="title" idx="3"/>
          </p:nvPr>
        </p:nvSpPr>
        <p:spPr>
          <a:xfrm>
            <a:off x="1108600" y="1994751"/>
            <a:ext cx="1841400" cy="4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200" i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  <p:sp>
        <p:nvSpPr>
          <p:cNvPr id="491" name="Google Shape;491;p13"/>
          <p:cNvSpPr txBox="1">
            <a:spLocks noGrp="1"/>
          </p:cNvSpPr>
          <p:nvPr>
            <p:ph type="subTitle" idx="1"/>
          </p:nvPr>
        </p:nvSpPr>
        <p:spPr>
          <a:xfrm>
            <a:off x="791950" y="2258225"/>
            <a:ext cx="2474700" cy="56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492" name="Google Shape;492;p13"/>
          <p:cNvSpPr txBox="1">
            <a:spLocks noGrp="1"/>
          </p:cNvSpPr>
          <p:nvPr>
            <p:ph type="title" idx="4"/>
          </p:nvPr>
        </p:nvSpPr>
        <p:spPr>
          <a:xfrm>
            <a:off x="6117800" y="2001701"/>
            <a:ext cx="1841400" cy="4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200" i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  <p:sp>
        <p:nvSpPr>
          <p:cNvPr id="493" name="Google Shape;493;p13"/>
          <p:cNvSpPr txBox="1">
            <a:spLocks noGrp="1"/>
          </p:cNvSpPr>
          <p:nvPr>
            <p:ph type="subTitle" idx="5"/>
          </p:nvPr>
        </p:nvSpPr>
        <p:spPr>
          <a:xfrm>
            <a:off x="5801150" y="2258225"/>
            <a:ext cx="2474700" cy="56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494" name="Google Shape;494;p13"/>
          <p:cNvSpPr txBox="1">
            <a:spLocks noGrp="1"/>
          </p:cNvSpPr>
          <p:nvPr>
            <p:ph type="title" idx="6"/>
          </p:nvPr>
        </p:nvSpPr>
        <p:spPr>
          <a:xfrm>
            <a:off x="3651300" y="3710257"/>
            <a:ext cx="1841400" cy="4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200" i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  <p:sp>
        <p:nvSpPr>
          <p:cNvPr id="495" name="Google Shape;495;p13"/>
          <p:cNvSpPr txBox="1">
            <a:spLocks noGrp="1"/>
          </p:cNvSpPr>
          <p:nvPr>
            <p:ph type="subTitle" idx="7"/>
          </p:nvPr>
        </p:nvSpPr>
        <p:spPr>
          <a:xfrm>
            <a:off x="3334650" y="4036675"/>
            <a:ext cx="2474700" cy="56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496" name="Google Shape;496;p13"/>
          <p:cNvSpPr txBox="1">
            <a:spLocks noGrp="1"/>
          </p:cNvSpPr>
          <p:nvPr>
            <p:ph type="title" idx="8"/>
          </p:nvPr>
        </p:nvSpPr>
        <p:spPr>
          <a:xfrm>
            <a:off x="3651300" y="2001701"/>
            <a:ext cx="1841400" cy="4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200" i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  <p:sp>
        <p:nvSpPr>
          <p:cNvPr id="497" name="Google Shape;497;p13"/>
          <p:cNvSpPr txBox="1">
            <a:spLocks noGrp="1"/>
          </p:cNvSpPr>
          <p:nvPr>
            <p:ph type="subTitle" idx="9"/>
          </p:nvPr>
        </p:nvSpPr>
        <p:spPr>
          <a:xfrm>
            <a:off x="3334650" y="2258225"/>
            <a:ext cx="2474700" cy="56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498" name="Google Shape;498;p13"/>
          <p:cNvSpPr txBox="1">
            <a:spLocks noGrp="1"/>
          </p:cNvSpPr>
          <p:nvPr>
            <p:ph type="title" idx="13"/>
          </p:nvPr>
        </p:nvSpPr>
        <p:spPr>
          <a:xfrm>
            <a:off x="1108600" y="3710257"/>
            <a:ext cx="1841400" cy="4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200" i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  <p:sp>
        <p:nvSpPr>
          <p:cNvPr id="499" name="Google Shape;499;p13"/>
          <p:cNvSpPr txBox="1">
            <a:spLocks noGrp="1"/>
          </p:cNvSpPr>
          <p:nvPr>
            <p:ph type="subTitle" idx="14"/>
          </p:nvPr>
        </p:nvSpPr>
        <p:spPr>
          <a:xfrm>
            <a:off x="791950" y="4036675"/>
            <a:ext cx="2474700" cy="56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500" name="Google Shape;500;p13"/>
          <p:cNvSpPr txBox="1">
            <a:spLocks noGrp="1"/>
          </p:cNvSpPr>
          <p:nvPr>
            <p:ph type="title" idx="15"/>
          </p:nvPr>
        </p:nvSpPr>
        <p:spPr>
          <a:xfrm>
            <a:off x="6117800" y="3710257"/>
            <a:ext cx="1841400" cy="4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38100" lvl="0" algn="ctr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200" i="0">
                <a:solidFill>
                  <a:srgbClr val="20212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  <p:sp>
        <p:nvSpPr>
          <p:cNvPr id="501" name="Google Shape;501;p13"/>
          <p:cNvSpPr txBox="1">
            <a:spLocks noGrp="1"/>
          </p:cNvSpPr>
          <p:nvPr>
            <p:ph type="subTitle" idx="16"/>
          </p:nvPr>
        </p:nvSpPr>
        <p:spPr>
          <a:xfrm>
            <a:off x="5801150" y="4036675"/>
            <a:ext cx="2474700" cy="56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502" name="Google Shape;502;p13"/>
          <p:cNvSpPr txBox="1">
            <a:spLocks noGrp="1"/>
          </p:cNvSpPr>
          <p:nvPr>
            <p:ph type="title" idx="17" hasCustomPrompt="1"/>
          </p:nvPr>
        </p:nvSpPr>
        <p:spPr>
          <a:xfrm>
            <a:off x="4132500" y="3026613"/>
            <a:ext cx="879000" cy="40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503" name="Google Shape;503;p13"/>
          <p:cNvSpPr txBox="1">
            <a:spLocks noGrp="1"/>
          </p:cNvSpPr>
          <p:nvPr>
            <p:ph type="title" idx="18" hasCustomPrompt="1"/>
          </p:nvPr>
        </p:nvSpPr>
        <p:spPr>
          <a:xfrm>
            <a:off x="6599000" y="3026613"/>
            <a:ext cx="879000" cy="40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504" name="Google Shape;504;p13"/>
          <p:cNvSpPr txBox="1">
            <a:spLocks noGrp="1"/>
          </p:cNvSpPr>
          <p:nvPr>
            <p:ph type="title" idx="19" hasCustomPrompt="1"/>
          </p:nvPr>
        </p:nvSpPr>
        <p:spPr>
          <a:xfrm>
            <a:off x="1589800" y="1381882"/>
            <a:ext cx="879000" cy="40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505" name="Google Shape;505;p13"/>
          <p:cNvSpPr txBox="1">
            <a:spLocks noGrp="1"/>
          </p:cNvSpPr>
          <p:nvPr>
            <p:ph type="title" idx="20" hasCustomPrompt="1"/>
          </p:nvPr>
        </p:nvSpPr>
        <p:spPr>
          <a:xfrm>
            <a:off x="4132500" y="1381882"/>
            <a:ext cx="879000" cy="40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506" name="Google Shape;506;p13"/>
          <p:cNvSpPr txBox="1">
            <a:spLocks noGrp="1"/>
          </p:cNvSpPr>
          <p:nvPr>
            <p:ph type="title" idx="21" hasCustomPrompt="1"/>
          </p:nvPr>
        </p:nvSpPr>
        <p:spPr>
          <a:xfrm>
            <a:off x="6599000" y="1381882"/>
            <a:ext cx="879000" cy="40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grpSp>
        <p:nvGrpSpPr>
          <p:cNvPr id="507" name="Google Shape;507;p13"/>
          <p:cNvGrpSpPr/>
          <p:nvPr/>
        </p:nvGrpSpPr>
        <p:grpSpPr>
          <a:xfrm>
            <a:off x="-272142" y="1163263"/>
            <a:ext cx="1025973" cy="811032"/>
            <a:chOff x="855987" y="2204128"/>
            <a:chExt cx="1217483" cy="962421"/>
          </a:xfrm>
        </p:grpSpPr>
        <p:grpSp>
          <p:nvGrpSpPr>
            <p:cNvPr id="508" name="Google Shape;508;p13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509" name="Google Shape;509;p13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0" name="Google Shape;510;p13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1" name="Google Shape;511;p13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2" name="Google Shape;512;p13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3" name="Google Shape;513;p13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4" name="Google Shape;514;p13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15" name="Google Shape;515;p13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16" name="Google Shape;516;p13"/>
          <p:cNvGrpSpPr/>
          <p:nvPr/>
        </p:nvGrpSpPr>
        <p:grpSpPr>
          <a:xfrm>
            <a:off x="7206765" y="153898"/>
            <a:ext cx="1651683" cy="719972"/>
            <a:chOff x="3965010" y="571479"/>
            <a:chExt cx="1651683" cy="719972"/>
          </a:xfrm>
        </p:grpSpPr>
        <p:grpSp>
          <p:nvGrpSpPr>
            <p:cNvPr id="517" name="Google Shape;517;p13"/>
            <p:cNvGrpSpPr/>
            <p:nvPr/>
          </p:nvGrpSpPr>
          <p:grpSpPr>
            <a:xfrm>
              <a:off x="3965010" y="571479"/>
              <a:ext cx="1446820" cy="719972"/>
              <a:chOff x="3953250" y="571500"/>
              <a:chExt cx="1383325" cy="766825"/>
            </a:xfrm>
          </p:grpSpPr>
          <p:grpSp>
            <p:nvGrpSpPr>
              <p:cNvPr id="518" name="Google Shape;518;p13"/>
              <p:cNvGrpSpPr/>
              <p:nvPr/>
            </p:nvGrpSpPr>
            <p:grpSpPr>
              <a:xfrm>
                <a:off x="3953250" y="571500"/>
                <a:ext cx="1383166" cy="669650"/>
                <a:chOff x="897088" y="2374675"/>
                <a:chExt cx="1383166" cy="669650"/>
              </a:xfrm>
            </p:grpSpPr>
            <p:sp>
              <p:nvSpPr>
                <p:cNvPr id="519" name="Google Shape;519;p13"/>
                <p:cNvSpPr/>
                <p:nvPr/>
              </p:nvSpPr>
              <p:spPr>
                <a:xfrm>
                  <a:off x="1135613" y="2416700"/>
                  <a:ext cx="622500" cy="622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0" name="Google Shape;520;p13"/>
                <p:cNvSpPr/>
                <p:nvPr/>
              </p:nvSpPr>
              <p:spPr>
                <a:xfrm>
                  <a:off x="1479050" y="2374675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1" name="Google Shape;521;p13"/>
                <p:cNvSpPr/>
                <p:nvPr/>
              </p:nvSpPr>
              <p:spPr>
                <a:xfrm>
                  <a:off x="897088" y="2689700"/>
                  <a:ext cx="492600" cy="354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2" name="Google Shape;522;p13"/>
                <p:cNvSpPr/>
                <p:nvPr/>
              </p:nvSpPr>
              <p:spPr>
                <a:xfrm>
                  <a:off x="1657753" y="2551725"/>
                  <a:ext cx="6225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523" name="Google Shape;523;p13"/>
              <p:cNvSpPr/>
              <p:nvPr/>
            </p:nvSpPr>
            <p:spPr>
              <a:xfrm>
                <a:off x="3972775" y="907225"/>
                <a:ext cx="1363800" cy="4311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24" name="Google Shape;524;p13"/>
            <p:cNvSpPr/>
            <p:nvPr/>
          </p:nvSpPr>
          <p:spPr>
            <a:xfrm>
              <a:off x="4006544" y="571481"/>
              <a:ext cx="1610148" cy="660750"/>
            </a:xfrm>
            <a:custGeom>
              <a:avLst/>
              <a:gdLst/>
              <a:ahLst/>
              <a:cxnLst/>
              <a:rect l="l" t="t" r="r" b="b"/>
              <a:pathLst>
                <a:path w="3864" h="1872" extrusionOk="0">
                  <a:moveTo>
                    <a:pt x="1847" y="365"/>
                  </a:moveTo>
                  <a:cubicBezTo>
                    <a:pt x="1920" y="487"/>
                    <a:pt x="1920" y="633"/>
                    <a:pt x="1871" y="754"/>
                  </a:cubicBezTo>
                  <a:lnTo>
                    <a:pt x="1847" y="754"/>
                  </a:lnTo>
                  <a:cubicBezTo>
                    <a:pt x="1847" y="754"/>
                    <a:pt x="1823" y="754"/>
                    <a:pt x="1798" y="705"/>
                  </a:cubicBezTo>
                  <a:cubicBezTo>
                    <a:pt x="1774" y="608"/>
                    <a:pt x="1774" y="487"/>
                    <a:pt x="1847" y="390"/>
                  </a:cubicBezTo>
                  <a:lnTo>
                    <a:pt x="1847" y="365"/>
                  </a:lnTo>
                  <a:close/>
                  <a:moveTo>
                    <a:pt x="2891" y="584"/>
                  </a:moveTo>
                  <a:lnTo>
                    <a:pt x="2891" y="608"/>
                  </a:lnTo>
                  <a:cubicBezTo>
                    <a:pt x="2940" y="754"/>
                    <a:pt x="2940" y="900"/>
                    <a:pt x="2867" y="948"/>
                  </a:cubicBezTo>
                  <a:cubicBezTo>
                    <a:pt x="2831" y="960"/>
                    <a:pt x="2806" y="967"/>
                    <a:pt x="2791" y="967"/>
                  </a:cubicBezTo>
                  <a:cubicBezTo>
                    <a:pt x="2776" y="967"/>
                    <a:pt x="2770" y="960"/>
                    <a:pt x="2770" y="948"/>
                  </a:cubicBezTo>
                  <a:cubicBezTo>
                    <a:pt x="2770" y="803"/>
                    <a:pt x="2794" y="681"/>
                    <a:pt x="2891" y="584"/>
                  </a:cubicBezTo>
                  <a:close/>
                  <a:moveTo>
                    <a:pt x="754" y="1021"/>
                  </a:moveTo>
                  <a:cubicBezTo>
                    <a:pt x="851" y="1021"/>
                    <a:pt x="924" y="1070"/>
                    <a:pt x="972" y="1143"/>
                  </a:cubicBezTo>
                  <a:cubicBezTo>
                    <a:pt x="997" y="1216"/>
                    <a:pt x="972" y="1288"/>
                    <a:pt x="899" y="1337"/>
                  </a:cubicBezTo>
                  <a:cubicBezTo>
                    <a:pt x="887" y="1349"/>
                    <a:pt x="875" y="1355"/>
                    <a:pt x="863" y="1355"/>
                  </a:cubicBezTo>
                  <a:cubicBezTo>
                    <a:pt x="851" y="1355"/>
                    <a:pt x="839" y="1349"/>
                    <a:pt x="827" y="1337"/>
                  </a:cubicBezTo>
                  <a:cubicBezTo>
                    <a:pt x="754" y="1240"/>
                    <a:pt x="754" y="1143"/>
                    <a:pt x="754" y="1045"/>
                  </a:cubicBezTo>
                  <a:lnTo>
                    <a:pt x="754" y="1021"/>
                  </a:lnTo>
                  <a:close/>
                  <a:moveTo>
                    <a:pt x="2357" y="74"/>
                  </a:moveTo>
                  <a:cubicBezTo>
                    <a:pt x="2600" y="122"/>
                    <a:pt x="2794" y="268"/>
                    <a:pt x="2867" y="487"/>
                  </a:cubicBezTo>
                  <a:cubicBezTo>
                    <a:pt x="2746" y="608"/>
                    <a:pt x="2673" y="778"/>
                    <a:pt x="2697" y="973"/>
                  </a:cubicBezTo>
                  <a:cubicBezTo>
                    <a:pt x="2725" y="1015"/>
                    <a:pt x="2745" y="1041"/>
                    <a:pt x="2786" y="1041"/>
                  </a:cubicBezTo>
                  <a:cubicBezTo>
                    <a:pt x="2815" y="1041"/>
                    <a:pt x="2855" y="1027"/>
                    <a:pt x="2916" y="997"/>
                  </a:cubicBezTo>
                  <a:cubicBezTo>
                    <a:pt x="3061" y="924"/>
                    <a:pt x="3037" y="681"/>
                    <a:pt x="2964" y="487"/>
                  </a:cubicBezTo>
                  <a:cubicBezTo>
                    <a:pt x="2989" y="462"/>
                    <a:pt x="3013" y="462"/>
                    <a:pt x="3061" y="462"/>
                  </a:cubicBezTo>
                  <a:cubicBezTo>
                    <a:pt x="3329" y="535"/>
                    <a:pt x="3572" y="730"/>
                    <a:pt x="3693" y="997"/>
                  </a:cubicBezTo>
                  <a:cubicBezTo>
                    <a:pt x="3766" y="1143"/>
                    <a:pt x="3766" y="1337"/>
                    <a:pt x="3644" y="1483"/>
                  </a:cubicBezTo>
                  <a:cubicBezTo>
                    <a:pt x="3474" y="1677"/>
                    <a:pt x="2819" y="1799"/>
                    <a:pt x="1774" y="1799"/>
                  </a:cubicBezTo>
                  <a:cubicBezTo>
                    <a:pt x="1118" y="1799"/>
                    <a:pt x="535" y="1750"/>
                    <a:pt x="535" y="1750"/>
                  </a:cubicBezTo>
                  <a:cubicBezTo>
                    <a:pt x="316" y="1726"/>
                    <a:pt x="195" y="1653"/>
                    <a:pt x="146" y="1507"/>
                  </a:cubicBezTo>
                  <a:cubicBezTo>
                    <a:pt x="98" y="1386"/>
                    <a:pt x="219" y="1216"/>
                    <a:pt x="438" y="1118"/>
                  </a:cubicBezTo>
                  <a:cubicBezTo>
                    <a:pt x="511" y="1070"/>
                    <a:pt x="584" y="1045"/>
                    <a:pt x="681" y="1045"/>
                  </a:cubicBezTo>
                  <a:cubicBezTo>
                    <a:pt x="657" y="1167"/>
                    <a:pt x="705" y="1288"/>
                    <a:pt x="778" y="1410"/>
                  </a:cubicBezTo>
                  <a:cubicBezTo>
                    <a:pt x="808" y="1440"/>
                    <a:pt x="857" y="1461"/>
                    <a:pt x="901" y="1461"/>
                  </a:cubicBezTo>
                  <a:cubicBezTo>
                    <a:pt x="928" y="1461"/>
                    <a:pt x="954" y="1453"/>
                    <a:pt x="972" y="1434"/>
                  </a:cubicBezTo>
                  <a:cubicBezTo>
                    <a:pt x="1070" y="1361"/>
                    <a:pt x="1118" y="1240"/>
                    <a:pt x="1094" y="1118"/>
                  </a:cubicBezTo>
                  <a:cubicBezTo>
                    <a:pt x="1045" y="1021"/>
                    <a:pt x="924" y="924"/>
                    <a:pt x="802" y="924"/>
                  </a:cubicBezTo>
                  <a:cubicBezTo>
                    <a:pt x="851" y="681"/>
                    <a:pt x="1021" y="462"/>
                    <a:pt x="1264" y="365"/>
                  </a:cubicBezTo>
                  <a:cubicBezTo>
                    <a:pt x="1395" y="278"/>
                    <a:pt x="1517" y="234"/>
                    <a:pt x="1621" y="234"/>
                  </a:cubicBezTo>
                  <a:cubicBezTo>
                    <a:pt x="1689" y="234"/>
                    <a:pt x="1750" y="254"/>
                    <a:pt x="1798" y="292"/>
                  </a:cubicBezTo>
                  <a:cubicBezTo>
                    <a:pt x="1701" y="414"/>
                    <a:pt x="1677" y="584"/>
                    <a:pt x="1750" y="730"/>
                  </a:cubicBezTo>
                  <a:cubicBezTo>
                    <a:pt x="1750" y="778"/>
                    <a:pt x="1798" y="827"/>
                    <a:pt x="1871" y="827"/>
                  </a:cubicBezTo>
                  <a:cubicBezTo>
                    <a:pt x="1895" y="827"/>
                    <a:pt x="1920" y="803"/>
                    <a:pt x="1944" y="778"/>
                  </a:cubicBezTo>
                  <a:cubicBezTo>
                    <a:pt x="2041" y="633"/>
                    <a:pt x="2017" y="438"/>
                    <a:pt x="1920" y="292"/>
                  </a:cubicBezTo>
                  <a:cubicBezTo>
                    <a:pt x="1993" y="220"/>
                    <a:pt x="2090" y="147"/>
                    <a:pt x="2187" y="122"/>
                  </a:cubicBezTo>
                  <a:cubicBezTo>
                    <a:pt x="2236" y="98"/>
                    <a:pt x="2308" y="98"/>
                    <a:pt x="2357" y="74"/>
                  </a:cubicBezTo>
                  <a:close/>
                  <a:moveTo>
                    <a:pt x="2333" y="1"/>
                  </a:moveTo>
                  <a:cubicBezTo>
                    <a:pt x="2260" y="1"/>
                    <a:pt x="2211" y="25"/>
                    <a:pt x="2138" y="50"/>
                  </a:cubicBezTo>
                  <a:cubicBezTo>
                    <a:pt x="2017" y="74"/>
                    <a:pt x="1920" y="147"/>
                    <a:pt x="1823" y="244"/>
                  </a:cubicBezTo>
                  <a:cubicBezTo>
                    <a:pt x="1756" y="188"/>
                    <a:pt x="1674" y="158"/>
                    <a:pt x="1579" y="158"/>
                  </a:cubicBezTo>
                  <a:cubicBezTo>
                    <a:pt x="1466" y="158"/>
                    <a:pt x="1336" y="200"/>
                    <a:pt x="1191" y="292"/>
                  </a:cubicBezTo>
                  <a:cubicBezTo>
                    <a:pt x="924" y="414"/>
                    <a:pt x="754" y="657"/>
                    <a:pt x="681" y="948"/>
                  </a:cubicBezTo>
                  <a:cubicBezTo>
                    <a:pt x="584" y="948"/>
                    <a:pt x="487" y="973"/>
                    <a:pt x="414" y="1021"/>
                  </a:cubicBezTo>
                  <a:cubicBezTo>
                    <a:pt x="146" y="1167"/>
                    <a:pt x="1" y="1361"/>
                    <a:pt x="49" y="1531"/>
                  </a:cubicBezTo>
                  <a:cubicBezTo>
                    <a:pt x="74" y="1701"/>
                    <a:pt x="268" y="1823"/>
                    <a:pt x="511" y="1847"/>
                  </a:cubicBezTo>
                  <a:cubicBezTo>
                    <a:pt x="511" y="1847"/>
                    <a:pt x="1118" y="1871"/>
                    <a:pt x="1774" y="1871"/>
                  </a:cubicBezTo>
                  <a:cubicBezTo>
                    <a:pt x="2867" y="1871"/>
                    <a:pt x="3523" y="1774"/>
                    <a:pt x="3717" y="1556"/>
                  </a:cubicBezTo>
                  <a:cubicBezTo>
                    <a:pt x="3839" y="1386"/>
                    <a:pt x="3863" y="1167"/>
                    <a:pt x="3766" y="973"/>
                  </a:cubicBezTo>
                  <a:cubicBezTo>
                    <a:pt x="3620" y="681"/>
                    <a:pt x="3353" y="438"/>
                    <a:pt x="3037" y="365"/>
                  </a:cubicBezTo>
                  <a:cubicBezTo>
                    <a:pt x="2989" y="365"/>
                    <a:pt x="2940" y="390"/>
                    <a:pt x="2916" y="414"/>
                  </a:cubicBezTo>
                  <a:cubicBezTo>
                    <a:pt x="2819" y="171"/>
                    <a:pt x="2600" y="25"/>
                    <a:pt x="23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25" name="Google Shape;525;p13"/>
          <p:cNvGrpSpPr/>
          <p:nvPr/>
        </p:nvGrpSpPr>
        <p:grpSpPr>
          <a:xfrm>
            <a:off x="5249331" y="105967"/>
            <a:ext cx="1456109" cy="488736"/>
            <a:chOff x="-951443" y="1326624"/>
            <a:chExt cx="441888" cy="148633"/>
          </a:xfrm>
        </p:grpSpPr>
        <p:sp>
          <p:nvSpPr>
            <p:cNvPr id="526" name="Google Shape;526;p13"/>
            <p:cNvSpPr/>
            <p:nvPr/>
          </p:nvSpPr>
          <p:spPr>
            <a:xfrm>
              <a:off x="-535145" y="1372897"/>
              <a:ext cx="25590" cy="22903"/>
            </a:xfrm>
            <a:custGeom>
              <a:avLst/>
              <a:gdLst/>
              <a:ahLst/>
              <a:cxnLst/>
              <a:rect l="l" t="t" r="r" b="b"/>
              <a:pathLst>
                <a:path w="657" h="588" extrusionOk="0">
                  <a:moveTo>
                    <a:pt x="76" y="0"/>
                  </a:moveTo>
                  <a:cubicBezTo>
                    <a:pt x="20" y="0"/>
                    <a:pt x="6" y="80"/>
                    <a:pt x="49" y="102"/>
                  </a:cubicBezTo>
                  <a:cubicBezTo>
                    <a:pt x="219" y="174"/>
                    <a:pt x="414" y="247"/>
                    <a:pt x="511" y="296"/>
                  </a:cubicBezTo>
                  <a:lnTo>
                    <a:pt x="1" y="490"/>
                  </a:lnTo>
                  <a:lnTo>
                    <a:pt x="49" y="587"/>
                  </a:lnTo>
                  <a:lnTo>
                    <a:pt x="608" y="344"/>
                  </a:lnTo>
                  <a:cubicBezTo>
                    <a:pt x="632" y="344"/>
                    <a:pt x="657" y="320"/>
                    <a:pt x="657" y="296"/>
                  </a:cubicBezTo>
                  <a:cubicBezTo>
                    <a:pt x="657" y="272"/>
                    <a:pt x="657" y="223"/>
                    <a:pt x="98" y="4"/>
                  </a:cubicBezTo>
                  <a:cubicBezTo>
                    <a:pt x="90" y="2"/>
                    <a:pt x="82" y="0"/>
                    <a:pt x="76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13"/>
            <p:cNvSpPr/>
            <p:nvPr/>
          </p:nvSpPr>
          <p:spPr>
            <a:xfrm>
              <a:off x="-636493" y="1326624"/>
              <a:ext cx="123160" cy="113656"/>
            </a:xfrm>
            <a:custGeom>
              <a:avLst/>
              <a:gdLst/>
              <a:ahLst/>
              <a:cxnLst/>
              <a:rect l="l" t="t" r="r" b="b"/>
              <a:pathLst>
                <a:path w="3162" h="2918" extrusionOk="0">
                  <a:moveTo>
                    <a:pt x="867" y="1"/>
                  </a:moveTo>
                  <a:cubicBezTo>
                    <a:pt x="678" y="1"/>
                    <a:pt x="1" y="1109"/>
                    <a:pt x="1024" y="1775"/>
                  </a:cubicBezTo>
                  <a:lnTo>
                    <a:pt x="514" y="1873"/>
                  </a:lnTo>
                  <a:cubicBezTo>
                    <a:pt x="514" y="1873"/>
                    <a:pt x="586" y="2917"/>
                    <a:pt x="1582" y="2917"/>
                  </a:cubicBezTo>
                  <a:cubicBezTo>
                    <a:pt x="2554" y="2917"/>
                    <a:pt x="3161" y="1265"/>
                    <a:pt x="2676" y="755"/>
                  </a:cubicBezTo>
                  <a:cubicBezTo>
                    <a:pt x="2577" y="662"/>
                    <a:pt x="2490" y="624"/>
                    <a:pt x="2413" y="624"/>
                  </a:cubicBezTo>
                  <a:cubicBezTo>
                    <a:pt x="2089" y="624"/>
                    <a:pt x="1947" y="1290"/>
                    <a:pt x="1947" y="1290"/>
                  </a:cubicBezTo>
                  <a:cubicBezTo>
                    <a:pt x="1947" y="1290"/>
                    <a:pt x="1048" y="51"/>
                    <a:pt x="878" y="2"/>
                  </a:cubicBezTo>
                  <a:cubicBezTo>
                    <a:pt x="874" y="1"/>
                    <a:pt x="871" y="1"/>
                    <a:pt x="86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13"/>
            <p:cNvSpPr/>
            <p:nvPr/>
          </p:nvSpPr>
          <p:spPr>
            <a:xfrm>
              <a:off x="-605139" y="1345593"/>
              <a:ext cx="35990" cy="47363"/>
            </a:xfrm>
            <a:custGeom>
              <a:avLst/>
              <a:gdLst/>
              <a:ahLst/>
              <a:cxnLst/>
              <a:rect l="l" t="t" r="r" b="b"/>
              <a:pathLst>
                <a:path w="924" h="1216" extrusionOk="0">
                  <a:moveTo>
                    <a:pt x="146" y="1"/>
                  </a:moveTo>
                  <a:cubicBezTo>
                    <a:pt x="121" y="1"/>
                    <a:pt x="121" y="25"/>
                    <a:pt x="97" y="49"/>
                  </a:cubicBezTo>
                  <a:cubicBezTo>
                    <a:pt x="49" y="122"/>
                    <a:pt x="121" y="268"/>
                    <a:pt x="219" y="438"/>
                  </a:cubicBezTo>
                  <a:cubicBezTo>
                    <a:pt x="194" y="414"/>
                    <a:pt x="146" y="390"/>
                    <a:pt x="97" y="390"/>
                  </a:cubicBezTo>
                  <a:cubicBezTo>
                    <a:pt x="73" y="390"/>
                    <a:pt x="49" y="414"/>
                    <a:pt x="49" y="438"/>
                  </a:cubicBezTo>
                  <a:cubicBezTo>
                    <a:pt x="0" y="584"/>
                    <a:pt x="24" y="730"/>
                    <a:pt x="97" y="851"/>
                  </a:cubicBezTo>
                  <a:cubicBezTo>
                    <a:pt x="219" y="1070"/>
                    <a:pt x="437" y="1215"/>
                    <a:pt x="704" y="1215"/>
                  </a:cubicBezTo>
                  <a:cubicBezTo>
                    <a:pt x="729" y="1215"/>
                    <a:pt x="753" y="1215"/>
                    <a:pt x="753" y="1191"/>
                  </a:cubicBezTo>
                  <a:cubicBezTo>
                    <a:pt x="753" y="1143"/>
                    <a:pt x="753" y="1118"/>
                    <a:pt x="704" y="1118"/>
                  </a:cubicBezTo>
                  <a:cubicBezTo>
                    <a:pt x="510" y="1118"/>
                    <a:pt x="316" y="997"/>
                    <a:pt x="219" y="827"/>
                  </a:cubicBezTo>
                  <a:cubicBezTo>
                    <a:pt x="146" y="730"/>
                    <a:pt x="121" y="632"/>
                    <a:pt x="146" y="511"/>
                  </a:cubicBezTo>
                  <a:lnTo>
                    <a:pt x="146" y="511"/>
                  </a:lnTo>
                  <a:cubicBezTo>
                    <a:pt x="267" y="608"/>
                    <a:pt x="389" y="705"/>
                    <a:pt x="486" y="827"/>
                  </a:cubicBezTo>
                  <a:cubicBezTo>
                    <a:pt x="498" y="839"/>
                    <a:pt x="510" y="845"/>
                    <a:pt x="522" y="845"/>
                  </a:cubicBezTo>
                  <a:cubicBezTo>
                    <a:pt x="534" y="845"/>
                    <a:pt x="547" y="839"/>
                    <a:pt x="559" y="827"/>
                  </a:cubicBezTo>
                  <a:cubicBezTo>
                    <a:pt x="559" y="803"/>
                    <a:pt x="559" y="778"/>
                    <a:pt x="559" y="754"/>
                  </a:cubicBezTo>
                  <a:cubicBezTo>
                    <a:pt x="413" y="560"/>
                    <a:pt x="292" y="365"/>
                    <a:pt x="194" y="122"/>
                  </a:cubicBezTo>
                  <a:lnTo>
                    <a:pt x="194" y="122"/>
                  </a:lnTo>
                  <a:cubicBezTo>
                    <a:pt x="437" y="341"/>
                    <a:pt x="632" y="560"/>
                    <a:pt x="826" y="827"/>
                  </a:cubicBezTo>
                  <a:lnTo>
                    <a:pt x="899" y="827"/>
                  </a:lnTo>
                  <a:cubicBezTo>
                    <a:pt x="923" y="803"/>
                    <a:pt x="923" y="754"/>
                    <a:pt x="899" y="754"/>
                  </a:cubicBezTo>
                  <a:cubicBezTo>
                    <a:pt x="680" y="462"/>
                    <a:pt x="292" y="1"/>
                    <a:pt x="146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13"/>
            <p:cNvSpPr/>
            <p:nvPr/>
          </p:nvSpPr>
          <p:spPr>
            <a:xfrm>
              <a:off x="-551232" y="1364133"/>
              <a:ext cx="16125" cy="15580"/>
            </a:xfrm>
            <a:custGeom>
              <a:avLst/>
              <a:gdLst/>
              <a:ahLst/>
              <a:cxnLst/>
              <a:rect l="l" t="t" r="r" b="b"/>
              <a:pathLst>
                <a:path w="414" h="400" extrusionOk="0">
                  <a:moveTo>
                    <a:pt x="75" y="1"/>
                  </a:moveTo>
                  <a:cubicBezTo>
                    <a:pt x="66" y="1"/>
                    <a:pt x="56" y="4"/>
                    <a:pt x="49" y="11"/>
                  </a:cubicBezTo>
                  <a:cubicBezTo>
                    <a:pt x="25" y="11"/>
                    <a:pt x="1" y="35"/>
                    <a:pt x="25" y="59"/>
                  </a:cubicBezTo>
                  <a:cubicBezTo>
                    <a:pt x="74" y="302"/>
                    <a:pt x="122" y="399"/>
                    <a:pt x="195" y="399"/>
                  </a:cubicBezTo>
                  <a:cubicBezTo>
                    <a:pt x="316" y="399"/>
                    <a:pt x="389" y="181"/>
                    <a:pt x="414" y="59"/>
                  </a:cubicBezTo>
                  <a:cubicBezTo>
                    <a:pt x="414" y="35"/>
                    <a:pt x="389" y="11"/>
                    <a:pt x="365" y="11"/>
                  </a:cubicBezTo>
                  <a:cubicBezTo>
                    <a:pt x="358" y="4"/>
                    <a:pt x="351" y="1"/>
                    <a:pt x="344" y="1"/>
                  </a:cubicBezTo>
                  <a:cubicBezTo>
                    <a:pt x="329" y="1"/>
                    <a:pt x="316" y="18"/>
                    <a:pt x="316" y="35"/>
                  </a:cubicBezTo>
                  <a:cubicBezTo>
                    <a:pt x="292" y="132"/>
                    <a:pt x="268" y="229"/>
                    <a:pt x="219" y="302"/>
                  </a:cubicBezTo>
                  <a:cubicBezTo>
                    <a:pt x="219" y="302"/>
                    <a:pt x="171" y="278"/>
                    <a:pt x="122" y="35"/>
                  </a:cubicBezTo>
                  <a:cubicBezTo>
                    <a:pt x="122" y="18"/>
                    <a:pt x="98" y="1"/>
                    <a:pt x="75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13"/>
            <p:cNvSpPr/>
            <p:nvPr/>
          </p:nvSpPr>
          <p:spPr>
            <a:xfrm>
              <a:off x="-584339" y="1423532"/>
              <a:ext cx="19475" cy="7284"/>
            </a:xfrm>
            <a:custGeom>
              <a:avLst/>
              <a:gdLst/>
              <a:ahLst/>
              <a:cxnLst/>
              <a:rect l="l" t="t" r="r" b="b"/>
              <a:pathLst>
                <a:path w="500" h="187" extrusionOk="0">
                  <a:moveTo>
                    <a:pt x="415" y="0"/>
                  </a:moveTo>
                  <a:cubicBezTo>
                    <a:pt x="404" y="0"/>
                    <a:pt x="395" y="5"/>
                    <a:pt x="389" y="16"/>
                  </a:cubicBezTo>
                  <a:cubicBezTo>
                    <a:pt x="316" y="71"/>
                    <a:pt x="243" y="98"/>
                    <a:pt x="160" y="98"/>
                  </a:cubicBezTo>
                  <a:cubicBezTo>
                    <a:pt x="133" y="98"/>
                    <a:pt x="104" y="95"/>
                    <a:pt x="73" y="89"/>
                  </a:cubicBezTo>
                  <a:cubicBezTo>
                    <a:pt x="25" y="89"/>
                    <a:pt x="0" y="186"/>
                    <a:pt x="49" y="186"/>
                  </a:cubicBezTo>
                  <a:lnTo>
                    <a:pt x="146" y="186"/>
                  </a:lnTo>
                  <a:cubicBezTo>
                    <a:pt x="243" y="186"/>
                    <a:pt x="365" y="162"/>
                    <a:pt x="462" y="89"/>
                  </a:cubicBezTo>
                  <a:cubicBezTo>
                    <a:pt x="499" y="52"/>
                    <a:pt x="451" y="0"/>
                    <a:pt x="415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13"/>
            <p:cNvSpPr/>
            <p:nvPr/>
          </p:nvSpPr>
          <p:spPr>
            <a:xfrm>
              <a:off x="-587183" y="1408303"/>
              <a:ext cx="18034" cy="7362"/>
            </a:xfrm>
            <a:custGeom>
              <a:avLst/>
              <a:gdLst/>
              <a:ahLst/>
              <a:cxnLst/>
              <a:rect l="l" t="t" r="r" b="b"/>
              <a:pathLst>
                <a:path w="463" h="189" extrusionOk="0">
                  <a:moveTo>
                    <a:pt x="401" y="0"/>
                  </a:moveTo>
                  <a:cubicBezTo>
                    <a:pt x="389" y="0"/>
                    <a:pt x="377" y="6"/>
                    <a:pt x="365" y="18"/>
                  </a:cubicBezTo>
                  <a:cubicBezTo>
                    <a:pt x="310" y="73"/>
                    <a:pt x="228" y="100"/>
                    <a:pt x="150" y="100"/>
                  </a:cubicBezTo>
                  <a:cubicBezTo>
                    <a:pt x="124" y="100"/>
                    <a:pt x="98" y="97"/>
                    <a:pt x="73" y="91"/>
                  </a:cubicBezTo>
                  <a:cubicBezTo>
                    <a:pt x="25" y="91"/>
                    <a:pt x="1" y="116"/>
                    <a:pt x="1" y="140"/>
                  </a:cubicBezTo>
                  <a:cubicBezTo>
                    <a:pt x="1" y="164"/>
                    <a:pt x="1" y="189"/>
                    <a:pt x="49" y="189"/>
                  </a:cubicBezTo>
                  <a:lnTo>
                    <a:pt x="122" y="189"/>
                  </a:lnTo>
                  <a:cubicBezTo>
                    <a:pt x="243" y="189"/>
                    <a:pt x="341" y="140"/>
                    <a:pt x="438" y="67"/>
                  </a:cubicBezTo>
                  <a:cubicBezTo>
                    <a:pt x="462" y="67"/>
                    <a:pt x="462" y="18"/>
                    <a:pt x="438" y="18"/>
                  </a:cubicBezTo>
                  <a:cubicBezTo>
                    <a:pt x="426" y="6"/>
                    <a:pt x="414" y="0"/>
                    <a:pt x="401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13"/>
            <p:cNvSpPr/>
            <p:nvPr/>
          </p:nvSpPr>
          <p:spPr>
            <a:xfrm>
              <a:off x="-561631" y="1408303"/>
              <a:ext cx="18034" cy="7362"/>
            </a:xfrm>
            <a:custGeom>
              <a:avLst/>
              <a:gdLst/>
              <a:ahLst/>
              <a:cxnLst/>
              <a:rect l="l" t="t" r="r" b="b"/>
              <a:pathLst>
                <a:path w="463" h="189" extrusionOk="0">
                  <a:moveTo>
                    <a:pt x="401" y="0"/>
                  </a:moveTo>
                  <a:cubicBezTo>
                    <a:pt x="389" y="0"/>
                    <a:pt x="377" y="6"/>
                    <a:pt x="365" y="18"/>
                  </a:cubicBezTo>
                  <a:cubicBezTo>
                    <a:pt x="292" y="73"/>
                    <a:pt x="219" y="100"/>
                    <a:pt x="136" y="100"/>
                  </a:cubicBezTo>
                  <a:cubicBezTo>
                    <a:pt x="108" y="100"/>
                    <a:pt x="79" y="97"/>
                    <a:pt x="49" y="91"/>
                  </a:cubicBezTo>
                  <a:cubicBezTo>
                    <a:pt x="25" y="91"/>
                    <a:pt x="0" y="116"/>
                    <a:pt x="0" y="140"/>
                  </a:cubicBezTo>
                  <a:cubicBezTo>
                    <a:pt x="0" y="164"/>
                    <a:pt x="0" y="189"/>
                    <a:pt x="25" y="189"/>
                  </a:cubicBezTo>
                  <a:lnTo>
                    <a:pt x="122" y="189"/>
                  </a:lnTo>
                  <a:cubicBezTo>
                    <a:pt x="243" y="189"/>
                    <a:pt x="341" y="140"/>
                    <a:pt x="438" y="67"/>
                  </a:cubicBezTo>
                  <a:cubicBezTo>
                    <a:pt x="462" y="67"/>
                    <a:pt x="462" y="18"/>
                    <a:pt x="438" y="18"/>
                  </a:cubicBezTo>
                  <a:cubicBezTo>
                    <a:pt x="426" y="6"/>
                    <a:pt x="413" y="0"/>
                    <a:pt x="401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13"/>
            <p:cNvSpPr/>
            <p:nvPr/>
          </p:nvSpPr>
          <p:spPr>
            <a:xfrm>
              <a:off x="-951443" y="1415119"/>
              <a:ext cx="303732" cy="60139"/>
            </a:xfrm>
            <a:custGeom>
              <a:avLst/>
              <a:gdLst/>
              <a:ahLst/>
              <a:cxnLst/>
              <a:rect l="l" t="t" r="r" b="b"/>
              <a:pathLst>
                <a:path w="7798" h="1544" extrusionOk="0">
                  <a:moveTo>
                    <a:pt x="292" y="111"/>
                  </a:moveTo>
                  <a:cubicBezTo>
                    <a:pt x="194" y="111"/>
                    <a:pt x="122" y="111"/>
                    <a:pt x="49" y="135"/>
                  </a:cubicBezTo>
                  <a:cubicBezTo>
                    <a:pt x="0" y="135"/>
                    <a:pt x="0" y="159"/>
                    <a:pt x="0" y="184"/>
                  </a:cubicBezTo>
                  <a:cubicBezTo>
                    <a:pt x="0" y="208"/>
                    <a:pt x="24" y="232"/>
                    <a:pt x="49" y="232"/>
                  </a:cubicBezTo>
                  <a:lnTo>
                    <a:pt x="73" y="232"/>
                  </a:lnTo>
                  <a:cubicBezTo>
                    <a:pt x="146" y="208"/>
                    <a:pt x="219" y="208"/>
                    <a:pt x="292" y="208"/>
                  </a:cubicBezTo>
                  <a:cubicBezTo>
                    <a:pt x="316" y="208"/>
                    <a:pt x="340" y="184"/>
                    <a:pt x="340" y="159"/>
                  </a:cubicBezTo>
                  <a:cubicBezTo>
                    <a:pt x="340" y="135"/>
                    <a:pt x="316" y="111"/>
                    <a:pt x="292" y="111"/>
                  </a:cubicBezTo>
                  <a:close/>
                  <a:moveTo>
                    <a:pt x="583" y="135"/>
                  </a:moveTo>
                  <a:cubicBezTo>
                    <a:pt x="559" y="135"/>
                    <a:pt x="534" y="135"/>
                    <a:pt x="534" y="184"/>
                  </a:cubicBezTo>
                  <a:cubicBezTo>
                    <a:pt x="534" y="208"/>
                    <a:pt x="534" y="232"/>
                    <a:pt x="583" y="232"/>
                  </a:cubicBezTo>
                  <a:cubicBezTo>
                    <a:pt x="656" y="256"/>
                    <a:pt x="753" y="281"/>
                    <a:pt x="850" y="329"/>
                  </a:cubicBezTo>
                  <a:lnTo>
                    <a:pt x="875" y="329"/>
                  </a:lnTo>
                  <a:cubicBezTo>
                    <a:pt x="923" y="329"/>
                    <a:pt x="947" y="256"/>
                    <a:pt x="899" y="232"/>
                  </a:cubicBezTo>
                  <a:cubicBezTo>
                    <a:pt x="802" y="184"/>
                    <a:pt x="705" y="159"/>
                    <a:pt x="583" y="135"/>
                  </a:cubicBezTo>
                  <a:close/>
                  <a:moveTo>
                    <a:pt x="4926" y="0"/>
                  </a:moveTo>
                  <a:cubicBezTo>
                    <a:pt x="4884" y="0"/>
                    <a:pt x="4848" y="67"/>
                    <a:pt x="4907" y="86"/>
                  </a:cubicBezTo>
                  <a:lnTo>
                    <a:pt x="4931" y="111"/>
                  </a:lnTo>
                  <a:cubicBezTo>
                    <a:pt x="4980" y="159"/>
                    <a:pt x="5004" y="232"/>
                    <a:pt x="5029" y="305"/>
                  </a:cubicBezTo>
                  <a:cubicBezTo>
                    <a:pt x="5029" y="354"/>
                    <a:pt x="5053" y="354"/>
                    <a:pt x="5077" y="354"/>
                  </a:cubicBezTo>
                  <a:cubicBezTo>
                    <a:pt x="5101" y="354"/>
                    <a:pt x="5126" y="329"/>
                    <a:pt x="5126" y="305"/>
                  </a:cubicBezTo>
                  <a:cubicBezTo>
                    <a:pt x="5101" y="208"/>
                    <a:pt x="5053" y="111"/>
                    <a:pt x="5004" y="38"/>
                  </a:cubicBezTo>
                  <a:cubicBezTo>
                    <a:pt x="4980" y="14"/>
                    <a:pt x="4980" y="14"/>
                    <a:pt x="4956" y="14"/>
                  </a:cubicBezTo>
                  <a:cubicBezTo>
                    <a:pt x="4946" y="4"/>
                    <a:pt x="4936" y="0"/>
                    <a:pt x="4926" y="0"/>
                  </a:cubicBezTo>
                  <a:close/>
                  <a:moveTo>
                    <a:pt x="4688" y="62"/>
                  </a:moveTo>
                  <a:cubicBezTo>
                    <a:pt x="4664" y="62"/>
                    <a:pt x="4640" y="62"/>
                    <a:pt x="4640" y="86"/>
                  </a:cubicBezTo>
                  <a:cubicBezTo>
                    <a:pt x="4591" y="159"/>
                    <a:pt x="4567" y="208"/>
                    <a:pt x="4591" y="281"/>
                  </a:cubicBezTo>
                  <a:cubicBezTo>
                    <a:pt x="4591" y="329"/>
                    <a:pt x="4591" y="378"/>
                    <a:pt x="4616" y="426"/>
                  </a:cubicBezTo>
                  <a:cubicBezTo>
                    <a:pt x="4616" y="444"/>
                    <a:pt x="4628" y="461"/>
                    <a:pt x="4643" y="461"/>
                  </a:cubicBezTo>
                  <a:cubicBezTo>
                    <a:pt x="4650" y="461"/>
                    <a:pt x="4657" y="458"/>
                    <a:pt x="4664" y="451"/>
                  </a:cubicBezTo>
                  <a:cubicBezTo>
                    <a:pt x="4688" y="451"/>
                    <a:pt x="4713" y="426"/>
                    <a:pt x="4713" y="402"/>
                  </a:cubicBezTo>
                  <a:cubicBezTo>
                    <a:pt x="4688" y="354"/>
                    <a:pt x="4688" y="329"/>
                    <a:pt x="4688" y="281"/>
                  </a:cubicBezTo>
                  <a:cubicBezTo>
                    <a:pt x="4688" y="232"/>
                    <a:pt x="4688" y="184"/>
                    <a:pt x="4713" y="135"/>
                  </a:cubicBezTo>
                  <a:cubicBezTo>
                    <a:pt x="4737" y="111"/>
                    <a:pt x="4713" y="86"/>
                    <a:pt x="4688" y="62"/>
                  </a:cubicBezTo>
                  <a:close/>
                  <a:moveTo>
                    <a:pt x="7749" y="135"/>
                  </a:moveTo>
                  <a:cubicBezTo>
                    <a:pt x="7725" y="135"/>
                    <a:pt x="7701" y="159"/>
                    <a:pt x="7701" y="184"/>
                  </a:cubicBezTo>
                  <a:cubicBezTo>
                    <a:pt x="7676" y="281"/>
                    <a:pt x="7652" y="354"/>
                    <a:pt x="7604" y="451"/>
                  </a:cubicBezTo>
                  <a:cubicBezTo>
                    <a:pt x="7579" y="451"/>
                    <a:pt x="7579" y="499"/>
                    <a:pt x="7604" y="524"/>
                  </a:cubicBezTo>
                  <a:lnTo>
                    <a:pt x="7628" y="524"/>
                  </a:lnTo>
                  <a:lnTo>
                    <a:pt x="7628" y="499"/>
                  </a:lnTo>
                  <a:lnTo>
                    <a:pt x="7676" y="499"/>
                  </a:lnTo>
                  <a:cubicBezTo>
                    <a:pt x="7749" y="402"/>
                    <a:pt x="7774" y="305"/>
                    <a:pt x="7798" y="184"/>
                  </a:cubicBezTo>
                  <a:cubicBezTo>
                    <a:pt x="7798" y="159"/>
                    <a:pt x="7774" y="135"/>
                    <a:pt x="7749" y="135"/>
                  </a:cubicBezTo>
                  <a:close/>
                  <a:moveTo>
                    <a:pt x="1148" y="349"/>
                  </a:moveTo>
                  <a:cubicBezTo>
                    <a:pt x="1112" y="349"/>
                    <a:pt x="1100" y="409"/>
                    <a:pt x="1142" y="451"/>
                  </a:cubicBezTo>
                  <a:cubicBezTo>
                    <a:pt x="1215" y="475"/>
                    <a:pt x="1312" y="524"/>
                    <a:pt x="1409" y="597"/>
                  </a:cubicBezTo>
                  <a:lnTo>
                    <a:pt x="1433" y="597"/>
                  </a:lnTo>
                  <a:lnTo>
                    <a:pt x="1433" y="572"/>
                  </a:lnTo>
                  <a:lnTo>
                    <a:pt x="1458" y="572"/>
                  </a:lnTo>
                  <a:cubicBezTo>
                    <a:pt x="1482" y="548"/>
                    <a:pt x="1482" y="524"/>
                    <a:pt x="1458" y="499"/>
                  </a:cubicBezTo>
                  <a:cubicBezTo>
                    <a:pt x="1360" y="451"/>
                    <a:pt x="1263" y="402"/>
                    <a:pt x="1166" y="354"/>
                  </a:cubicBezTo>
                  <a:cubicBezTo>
                    <a:pt x="1159" y="350"/>
                    <a:pt x="1153" y="349"/>
                    <a:pt x="1148" y="349"/>
                  </a:cubicBezTo>
                  <a:close/>
                  <a:moveTo>
                    <a:pt x="1725" y="645"/>
                  </a:moveTo>
                  <a:cubicBezTo>
                    <a:pt x="1676" y="645"/>
                    <a:pt x="1652" y="645"/>
                    <a:pt x="1652" y="669"/>
                  </a:cubicBezTo>
                  <a:cubicBezTo>
                    <a:pt x="1628" y="694"/>
                    <a:pt x="1628" y="718"/>
                    <a:pt x="1652" y="742"/>
                  </a:cubicBezTo>
                  <a:lnTo>
                    <a:pt x="1919" y="888"/>
                  </a:lnTo>
                  <a:lnTo>
                    <a:pt x="1943" y="888"/>
                  </a:lnTo>
                  <a:cubicBezTo>
                    <a:pt x="1968" y="888"/>
                    <a:pt x="1992" y="888"/>
                    <a:pt x="1992" y="864"/>
                  </a:cubicBezTo>
                  <a:cubicBezTo>
                    <a:pt x="2016" y="839"/>
                    <a:pt x="1992" y="815"/>
                    <a:pt x="1968" y="815"/>
                  </a:cubicBezTo>
                  <a:lnTo>
                    <a:pt x="1725" y="645"/>
                  </a:lnTo>
                  <a:close/>
                  <a:moveTo>
                    <a:pt x="7421" y="629"/>
                  </a:moveTo>
                  <a:cubicBezTo>
                    <a:pt x="7409" y="629"/>
                    <a:pt x="7396" y="634"/>
                    <a:pt x="7385" y="645"/>
                  </a:cubicBezTo>
                  <a:cubicBezTo>
                    <a:pt x="7312" y="694"/>
                    <a:pt x="7215" y="742"/>
                    <a:pt x="7142" y="791"/>
                  </a:cubicBezTo>
                  <a:cubicBezTo>
                    <a:pt x="7118" y="815"/>
                    <a:pt x="7093" y="839"/>
                    <a:pt x="7118" y="864"/>
                  </a:cubicBezTo>
                  <a:cubicBezTo>
                    <a:pt x="7118" y="888"/>
                    <a:pt x="7142" y="888"/>
                    <a:pt x="7166" y="888"/>
                  </a:cubicBezTo>
                  <a:lnTo>
                    <a:pt x="7191" y="888"/>
                  </a:lnTo>
                  <a:cubicBezTo>
                    <a:pt x="7288" y="839"/>
                    <a:pt x="7361" y="791"/>
                    <a:pt x="7458" y="718"/>
                  </a:cubicBezTo>
                  <a:cubicBezTo>
                    <a:pt x="7495" y="681"/>
                    <a:pt x="7461" y="629"/>
                    <a:pt x="7421" y="629"/>
                  </a:cubicBezTo>
                  <a:close/>
                  <a:moveTo>
                    <a:pt x="5077" y="548"/>
                  </a:moveTo>
                  <a:cubicBezTo>
                    <a:pt x="5053" y="548"/>
                    <a:pt x="5029" y="572"/>
                    <a:pt x="5029" y="597"/>
                  </a:cubicBezTo>
                  <a:cubicBezTo>
                    <a:pt x="5004" y="645"/>
                    <a:pt x="5004" y="669"/>
                    <a:pt x="4980" y="718"/>
                  </a:cubicBezTo>
                  <a:cubicBezTo>
                    <a:pt x="4931" y="694"/>
                    <a:pt x="4907" y="645"/>
                    <a:pt x="4859" y="621"/>
                  </a:cubicBezTo>
                  <a:cubicBezTo>
                    <a:pt x="4846" y="609"/>
                    <a:pt x="4834" y="603"/>
                    <a:pt x="4822" y="603"/>
                  </a:cubicBezTo>
                  <a:cubicBezTo>
                    <a:pt x="4810" y="603"/>
                    <a:pt x="4798" y="609"/>
                    <a:pt x="4786" y="621"/>
                  </a:cubicBezTo>
                  <a:cubicBezTo>
                    <a:pt x="4761" y="645"/>
                    <a:pt x="4761" y="669"/>
                    <a:pt x="4786" y="694"/>
                  </a:cubicBezTo>
                  <a:cubicBezTo>
                    <a:pt x="4834" y="742"/>
                    <a:pt x="4883" y="767"/>
                    <a:pt x="4931" y="791"/>
                  </a:cubicBezTo>
                  <a:lnTo>
                    <a:pt x="4907" y="864"/>
                  </a:lnTo>
                  <a:cubicBezTo>
                    <a:pt x="4907" y="888"/>
                    <a:pt x="4907" y="912"/>
                    <a:pt x="4931" y="937"/>
                  </a:cubicBezTo>
                  <a:lnTo>
                    <a:pt x="4956" y="937"/>
                  </a:lnTo>
                  <a:lnTo>
                    <a:pt x="4956" y="912"/>
                  </a:lnTo>
                  <a:cubicBezTo>
                    <a:pt x="4956" y="924"/>
                    <a:pt x="4962" y="931"/>
                    <a:pt x="4971" y="931"/>
                  </a:cubicBezTo>
                  <a:cubicBezTo>
                    <a:pt x="4980" y="931"/>
                    <a:pt x="4992" y="924"/>
                    <a:pt x="5004" y="912"/>
                  </a:cubicBezTo>
                  <a:lnTo>
                    <a:pt x="5029" y="864"/>
                  </a:lnTo>
                  <a:lnTo>
                    <a:pt x="5053" y="864"/>
                  </a:lnTo>
                  <a:cubicBezTo>
                    <a:pt x="5060" y="871"/>
                    <a:pt x="5067" y="874"/>
                    <a:pt x="5074" y="874"/>
                  </a:cubicBezTo>
                  <a:cubicBezTo>
                    <a:pt x="5091" y="874"/>
                    <a:pt x="5109" y="857"/>
                    <a:pt x="5126" y="839"/>
                  </a:cubicBezTo>
                  <a:cubicBezTo>
                    <a:pt x="5150" y="815"/>
                    <a:pt x="5126" y="791"/>
                    <a:pt x="5101" y="767"/>
                  </a:cubicBezTo>
                  <a:lnTo>
                    <a:pt x="5077" y="767"/>
                  </a:lnTo>
                  <a:cubicBezTo>
                    <a:pt x="5101" y="718"/>
                    <a:pt x="5101" y="669"/>
                    <a:pt x="5126" y="621"/>
                  </a:cubicBezTo>
                  <a:cubicBezTo>
                    <a:pt x="5126" y="597"/>
                    <a:pt x="5101" y="548"/>
                    <a:pt x="5077" y="548"/>
                  </a:cubicBezTo>
                  <a:close/>
                  <a:moveTo>
                    <a:pt x="5393" y="864"/>
                  </a:moveTo>
                  <a:cubicBezTo>
                    <a:pt x="5369" y="864"/>
                    <a:pt x="5320" y="864"/>
                    <a:pt x="5320" y="912"/>
                  </a:cubicBezTo>
                  <a:cubicBezTo>
                    <a:pt x="5320" y="937"/>
                    <a:pt x="5344" y="961"/>
                    <a:pt x="5369" y="961"/>
                  </a:cubicBezTo>
                  <a:cubicBezTo>
                    <a:pt x="5466" y="985"/>
                    <a:pt x="5563" y="1009"/>
                    <a:pt x="5660" y="1034"/>
                  </a:cubicBezTo>
                  <a:lnTo>
                    <a:pt x="5684" y="1034"/>
                  </a:lnTo>
                  <a:cubicBezTo>
                    <a:pt x="5733" y="1009"/>
                    <a:pt x="5733" y="937"/>
                    <a:pt x="5684" y="937"/>
                  </a:cubicBezTo>
                  <a:cubicBezTo>
                    <a:pt x="5587" y="912"/>
                    <a:pt x="5490" y="888"/>
                    <a:pt x="5393" y="864"/>
                  </a:cubicBezTo>
                  <a:close/>
                  <a:moveTo>
                    <a:pt x="5976" y="961"/>
                  </a:moveTo>
                  <a:cubicBezTo>
                    <a:pt x="5952" y="961"/>
                    <a:pt x="5927" y="985"/>
                    <a:pt x="5927" y="1009"/>
                  </a:cubicBezTo>
                  <a:cubicBezTo>
                    <a:pt x="5903" y="1034"/>
                    <a:pt x="5927" y="1058"/>
                    <a:pt x="5952" y="1058"/>
                  </a:cubicBezTo>
                  <a:lnTo>
                    <a:pt x="6267" y="1058"/>
                  </a:lnTo>
                  <a:cubicBezTo>
                    <a:pt x="6292" y="1058"/>
                    <a:pt x="6316" y="1058"/>
                    <a:pt x="6316" y="1009"/>
                  </a:cubicBezTo>
                  <a:cubicBezTo>
                    <a:pt x="6316" y="985"/>
                    <a:pt x="6292" y="961"/>
                    <a:pt x="6267" y="961"/>
                  </a:cubicBezTo>
                  <a:close/>
                  <a:moveTo>
                    <a:pt x="6875" y="888"/>
                  </a:moveTo>
                  <a:cubicBezTo>
                    <a:pt x="6778" y="912"/>
                    <a:pt x="6680" y="937"/>
                    <a:pt x="6559" y="937"/>
                  </a:cubicBezTo>
                  <a:cubicBezTo>
                    <a:pt x="6535" y="961"/>
                    <a:pt x="6510" y="985"/>
                    <a:pt x="6535" y="1009"/>
                  </a:cubicBezTo>
                  <a:cubicBezTo>
                    <a:pt x="6535" y="1034"/>
                    <a:pt x="6559" y="1058"/>
                    <a:pt x="6583" y="1058"/>
                  </a:cubicBezTo>
                  <a:lnTo>
                    <a:pt x="6608" y="1058"/>
                  </a:lnTo>
                  <a:cubicBezTo>
                    <a:pt x="6705" y="1034"/>
                    <a:pt x="6802" y="1009"/>
                    <a:pt x="6899" y="985"/>
                  </a:cubicBezTo>
                  <a:cubicBezTo>
                    <a:pt x="6923" y="985"/>
                    <a:pt x="6948" y="961"/>
                    <a:pt x="6948" y="937"/>
                  </a:cubicBezTo>
                  <a:cubicBezTo>
                    <a:pt x="6923" y="912"/>
                    <a:pt x="6899" y="888"/>
                    <a:pt x="6875" y="888"/>
                  </a:cubicBezTo>
                  <a:close/>
                  <a:moveTo>
                    <a:pt x="2235" y="937"/>
                  </a:moveTo>
                  <a:cubicBezTo>
                    <a:pt x="2211" y="937"/>
                    <a:pt x="2186" y="937"/>
                    <a:pt x="2162" y="961"/>
                  </a:cubicBezTo>
                  <a:cubicBezTo>
                    <a:pt x="2162" y="985"/>
                    <a:pt x="2162" y="1009"/>
                    <a:pt x="2186" y="1034"/>
                  </a:cubicBezTo>
                  <a:cubicBezTo>
                    <a:pt x="2284" y="1082"/>
                    <a:pt x="2381" y="1131"/>
                    <a:pt x="2454" y="1180"/>
                  </a:cubicBezTo>
                  <a:lnTo>
                    <a:pt x="2478" y="1180"/>
                  </a:lnTo>
                  <a:cubicBezTo>
                    <a:pt x="2502" y="1180"/>
                    <a:pt x="2526" y="1180"/>
                    <a:pt x="2526" y="1155"/>
                  </a:cubicBezTo>
                  <a:cubicBezTo>
                    <a:pt x="2551" y="1131"/>
                    <a:pt x="2526" y="1107"/>
                    <a:pt x="2502" y="1082"/>
                  </a:cubicBezTo>
                  <a:lnTo>
                    <a:pt x="2235" y="937"/>
                  </a:lnTo>
                  <a:close/>
                  <a:moveTo>
                    <a:pt x="4754" y="1076"/>
                  </a:moveTo>
                  <a:cubicBezTo>
                    <a:pt x="4748" y="1076"/>
                    <a:pt x="4741" y="1078"/>
                    <a:pt x="4737" y="1082"/>
                  </a:cubicBezTo>
                  <a:cubicBezTo>
                    <a:pt x="4664" y="1155"/>
                    <a:pt x="4567" y="1204"/>
                    <a:pt x="4494" y="1252"/>
                  </a:cubicBezTo>
                  <a:cubicBezTo>
                    <a:pt x="4470" y="1277"/>
                    <a:pt x="4446" y="1301"/>
                    <a:pt x="4470" y="1325"/>
                  </a:cubicBezTo>
                  <a:cubicBezTo>
                    <a:pt x="4470" y="1350"/>
                    <a:pt x="4494" y="1350"/>
                    <a:pt x="4518" y="1350"/>
                  </a:cubicBezTo>
                  <a:lnTo>
                    <a:pt x="4543" y="1350"/>
                  </a:lnTo>
                  <a:cubicBezTo>
                    <a:pt x="4640" y="1301"/>
                    <a:pt x="4713" y="1228"/>
                    <a:pt x="4786" y="1155"/>
                  </a:cubicBezTo>
                  <a:cubicBezTo>
                    <a:pt x="4825" y="1116"/>
                    <a:pt x="4784" y="1076"/>
                    <a:pt x="4754" y="1076"/>
                  </a:cubicBezTo>
                  <a:close/>
                  <a:moveTo>
                    <a:pt x="2772" y="1218"/>
                  </a:moveTo>
                  <a:cubicBezTo>
                    <a:pt x="2755" y="1218"/>
                    <a:pt x="2738" y="1235"/>
                    <a:pt x="2721" y="1252"/>
                  </a:cubicBezTo>
                  <a:cubicBezTo>
                    <a:pt x="2721" y="1277"/>
                    <a:pt x="2721" y="1301"/>
                    <a:pt x="2745" y="1325"/>
                  </a:cubicBezTo>
                  <a:cubicBezTo>
                    <a:pt x="2842" y="1350"/>
                    <a:pt x="2939" y="1398"/>
                    <a:pt x="3037" y="1422"/>
                  </a:cubicBezTo>
                  <a:lnTo>
                    <a:pt x="3061" y="1422"/>
                  </a:lnTo>
                  <a:cubicBezTo>
                    <a:pt x="3134" y="1422"/>
                    <a:pt x="3134" y="1325"/>
                    <a:pt x="3061" y="1325"/>
                  </a:cubicBezTo>
                  <a:cubicBezTo>
                    <a:pt x="2988" y="1301"/>
                    <a:pt x="2891" y="1252"/>
                    <a:pt x="2794" y="1228"/>
                  </a:cubicBezTo>
                  <a:cubicBezTo>
                    <a:pt x="2787" y="1221"/>
                    <a:pt x="2779" y="1218"/>
                    <a:pt x="2772" y="1218"/>
                  </a:cubicBezTo>
                  <a:close/>
                  <a:moveTo>
                    <a:pt x="3340" y="1395"/>
                  </a:moveTo>
                  <a:cubicBezTo>
                    <a:pt x="3300" y="1395"/>
                    <a:pt x="3286" y="1495"/>
                    <a:pt x="3352" y="1495"/>
                  </a:cubicBezTo>
                  <a:cubicBezTo>
                    <a:pt x="3450" y="1520"/>
                    <a:pt x="3547" y="1520"/>
                    <a:pt x="3644" y="1544"/>
                  </a:cubicBezTo>
                  <a:cubicBezTo>
                    <a:pt x="3668" y="1544"/>
                    <a:pt x="3717" y="1520"/>
                    <a:pt x="3717" y="1495"/>
                  </a:cubicBezTo>
                  <a:cubicBezTo>
                    <a:pt x="3717" y="1447"/>
                    <a:pt x="3692" y="1447"/>
                    <a:pt x="3668" y="1422"/>
                  </a:cubicBezTo>
                  <a:cubicBezTo>
                    <a:pt x="3571" y="1422"/>
                    <a:pt x="3474" y="1422"/>
                    <a:pt x="3352" y="1398"/>
                  </a:cubicBezTo>
                  <a:cubicBezTo>
                    <a:pt x="3348" y="1396"/>
                    <a:pt x="3344" y="1395"/>
                    <a:pt x="3340" y="1395"/>
                  </a:cubicBezTo>
                  <a:close/>
                  <a:moveTo>
                    <a:pt x="4251" y="1374"/>
                  </a:moveTo>
                  <a:cubicBezTo>
                    <a:pt x="4154" y="1398"/>
                    <a:pt x="4033" y="1422"/>
                    <a:pt x="3935" y="1422"/>
                  </a:cubicBezTo>
                  <a:cubicBezTo>
                    <a:pt x="3911" y="1447"/>
                    <a:pt x="3887" y="1471"/>
                    <a:pt x="3911" y="1495"/>
                  </a:cubicBezTo>
                  <a:cubicBezTo>
                    <a:pt x="3911" y="1520"/>
                    <a:pt x="3911" y="1544"/>
                    <a:pt x="3960" y="1544"/>
                  </a:cubicBezTo>
                  <a:cubicBezTo>
                    <a:pt x="4081" y="1520"/>
                    <a:pt x="4178" y="1495"/>
                    <a:pt x="4275" y="1471"/>
                  </a:cubicBezTo>
                  <a:cubicBezTo>
                    <a:pt x="4300" y="1471"/>
                    <a:pt x="4324" y="1447"/>
                    <a:pt x="4300" y="1398"/>
                  </a:cubicBezTo>
                  <a:cubicBezTo>
                    <a:pt x="4300" y="1374"/>
                    <a:pt x="4275" y="1374"/>
                    <a:pt x="4251" y="137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34" name="Google Shape;534;p13"/>
          <p:cNvGrpSpPr/>
          <p:nvPr/>
        </p:nvGrpSpPr>
        <p:grpSpPr>
          <a:xfrm rot="3617422">
            <a:off x="80016" y="4521081"/>
            <a:ext cx="639248" cy="382014"/>
            <a:chOff x="1202177" y="4613417"/>
            <a:chExt cx="528376" cy="315757"/>
          </a:xfrm>
        </p:grpSpPr>
        <p:sp>
          <p:nvSpPr>
            <p:cNvPr id="535" name="Google Shape;535;p13"/>
            <p:cNvSpPr/>
            <p:nvPr/>
          </p:nvSpPr>
          <p:spPr>
            <a:xfrm>
              <a:off x="1564214" y="4671691"/>
              <a:ext cx="166339" cy="48340"/>
            </a:xfrm>
            <a:custGeom>
              <a:avLst/>
              <a:gdLst/>
              <a:ahLst/>
              <a:cxnLst/>
              <a:rect l="l" t="t" r="r" b="b"/>
              <a:pathLst>
                <a:path w="1507" h="438" extrusionOk="0">
                  <a:moveTo>
                    <a:pt x="1409" y="1"/>
                  </a:moveTo>
                  <a:lnTo>
                    <a:pt x="73" y="316"/>
                  </a:lnTo>
                  <a:cubicBezTo>
                    <a:pt x="25" y="316"/>
                    <a:pt x="0" y="341"/>
                    <a:pt x="25" y="389"/>
                  </a:cubicBezTo>
                  <a:cubicBezTo>
                    <a:pt x="25" y="414"/>
                    <a:pt x="49" y="438"/>
                    <a:pt x="73" y="438"/>
                  </a:cubicBezTo>
                  <a:lnTo>
                    <a:pt x="98" y="438"/>
                  </a:lnTo>
                  <a:lnTo>
                    <a:pt x="1434" y="122"/>
                  </a:lnTo>
                  <a:cubicBezTo>
                    <a:pt x="1506" y="122"/>
                    <a:pt x="1482" y="1"/>
                    <a:pt x="14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13"/>
            <p:cNvSpPr/>
            <p:nvPr/>
          </p:nvSpPr>
          <p:spPr>
            <a:xfrm>
              <a:off x="1602846" y="4613417"/>
              <a:ext cx="60708" cy="176363"/>
            </a:xfrm>
            <a:custGeom>
              <a:avLst/>
              <a:gdLst/>
              <a:ahLst/>
              <a:cxnLst/>
              <a:rect l="l" t="t" r="r" b="b"/>
              <a:pathLst>
                <a:path w="550" h="1598" extrusionOk="0">
                  <a:moveTo>
                    <a:pt x="77" y="0"/>
                  </a:moveTo>
                  <a:cubicBezTo>
                    <a:pt x="39" y="0"/>
                    <a:pt x="0" y="32"/>
                    <a:pt x="15" y="91"/>
                  </a:cubicBezTo>
                  <a:lnTo>
                    <a:pt x="403" y="1573"/>
                  </a:lnTo>
                  <a:cubicBezTo>
                    <a:pt x="428" y="1597"/>
                    <a:pt x="452" y="1597"/>
                    <a:pt x="476" y="1597"/>
                  </a:cubicBezTo>
                  <a:lnTo>
                    <a:pt x="501" y="1597"/>
                  </a:lnTo>
                  <a:cubicBezTo>
                    <a:pt x="525" y="1597"/>
                    <a:pt x="549" y="1549"/>
                    <a:pt x="525" y="1525"/>
                  </a:cubicBezTo>
                  <a:lnTo>
                    <a:pt x="136" y="43"/>
                  </a:lnTo>
                  <a:cubicBezTo>
                    <a:pt x="127" y="14"/>
                    <a:pt x="102" y="0"/>
                    <a:pt x="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13"/>
            <p:cNvSpPr/>
            <p:nvPr/>
          </p:nvSpPr>
          <p:spPr>
            <a:xfrm>
              <a:off x="1582978" y="4629421"/>
              <a:ext cx="104638" cy="138950"/>
            </a:xfrm>
            <a:custGeom>
              <a:avLst/>
              <a:gdLst/>
              <a:ahLst/>
              <a:cxnLst/>
              <a:rect l="l" t="t" r="r" b="b"/>
              <a:pathLst>
                <a:path w="948" h="1259" extrusionOk="0">
                  <a:moveTo>
                    <a:pt x="875" y="1"/>
                  </a:moveTo>
                  <a:cubicBezTo>
                    <a:pt x="857" y="1"/>
                    <a:pt x="838" y="7"/>
                    <a:pt x="826" y="19"/>
                  </a:cubicBezTo>
                  <a:lnTo>
                    <a:pt x="25" y="1161"/>
                  </a:lnTo>
                  <a:cubicBezTo>
                    <a:pt x="0" y="1185"/>
                    <a:pt x="0" y="1234"/>
                    <a:pt x="49" y="1258"/>
                  </a:cubicBezTo>
                  <a:lnTo>
                    <a:pt x="122" y="1258"/>
                  </a:lnTo>
                  <a:lnTo>
                    <a:pt x="924" y="92"/>
                  </a:lnTo>
                  <a:cubicBezTo>
                    <a:pt x="948" y="68"/>
                    <a:pt x="948" y="19"/>
                    <a:pt x="924" y="19"/>
                  </a:cubicBezTo>
                  <a:cubicBezTo>
                    <a:pt x="911" y="7"/>
                    <a:pt x="893" y="1"/>
                    <a:pt x="8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13"/>
            <p:cNvSpPr/>
            <p:nvPr/>
          </p:nvSpPr>
          <p:spPr>
            <a:xfrm>
              <a:off x="1548982" y="4644430"/>
              <a:ext cx="160158" cy="102419"/>
            </a:xfrm>
            <a:custGeom>
              <a:avLst/>
              <a:gdLst/>
              <a:ahLst/>
              <a:cxnLst/>
              <a:rect l="l" t="t" r="r" b="b"/>
              <a:pathLst>
                <a:path w="1451" h="928" extrusionOk="0">
                  <a:moveTo>
                    <a:pt x="115" y="1"/>
                  </a:moveTo>
                  <a:cubicBezTo>
                    <a:pt x="51" y="1"/>
                    <a:pt x="0" y="83"/>
                    <a:pt x="65" y="126"/>
                  </a:cubicBezTo>
                  <a:lnTo>
                    <a:pt x="1329" y="928"/>
                  </a:lnTo>
                  <a:lnTo>
                    <a:pt x="1377" y="928"/>
                  </a:lnTo>
                  <a:cubicBezTo>
                    <a:pt x="1426" y="928"/>
                    <a:pt x="1450" y="831"/>
                    <a:pt x="1402" y="806"/>
                  </a:cubicBezTo>
                  <a:lnTo>
                    <a:pt x="138" y="5"/>
                  </a:lnTo>
                  <a:cubicBezTo>
                    <a:pt x="130" y="2"/>
                    <a:pt x="123" y="1"/>
                    <a:pt x="1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13"/>
            <p:cNvSpPr/>
            <p:nvPr/>
          </p:nvSpPr>
          <p:spPr>
            <a:xfrm>
              <a:off x="1202177" y="4673346"/>
              <a:ext cx="177156" cy="151310"/>
            </a:xfrm>
            <a:custGeom>
              <a:avLst/>
              <a:gdLst/>
              <a:ahLst/>
              <a:cxnLst/>
              <a:rect l="l" t="t" r="r" b="b"/>
              <a:pathLst>
                <a:path w="1605" h="1371" extrusionOk="0">
                  <a:moveTo>
                    <a:pt x="924" y="131"/>
                  </a:moveTo>
                  <a:cubicBezTo>
                    <a:pt x="1216" y="131"/>
                    <a:pt x="1458" y="374"/>
                    <a:pt x="1483" y="690"/>
                  </a:cubicBezTo>
                  <a:cubicBezTo>
                    <a:pt x="1483" y="1019"/>
                    <a:pt x="1204" y="1248"/>
                    <a:pt x="911" y="1248"/>
                  </a:cubicBezTo>
                  <a:cubicBezTo>
                    <a:pt x="771" y="1248"/>
                    <a:pt x="629" y="1196"/>
                    <a:pt x="511" y="1079"/>
                  </a:cubicBezTo>
                  <a:cubicBezTo>
                    <a:pt x="171" y="739"/>
                    <a:pt x="414" y="131"/>
                    <a:pt x="924" y="131"/>
                  </a:cubicBezTo>
                  <a:close/>
                  <a:moveTo>
                    <a:pt x="907" y="1"/>
                  </a:moveTo>
                  <a:cubicBezTo>
                    <a:pt x="740" y="1"/>
                    <a:pt x="571" y="63"/>
                    <a:pt x="438" y="204"/>
                  </a:cubicBezTo>
                  <a:cubicBezTo>
                    <a:pt x="1" y="641"/>
                    <a:pt x="317" y="1370"/>
                    <a:pt x="924" y="1370"/>
                  </a:cubicBezTo>
                  <a:cubicBezTo>
                    <a:pt x="1288" y="1370"/>
                    <a:pt x="1604" y="1079"/>
                    <a:pt x="1604" y="690"/>
                  </a:cubicBezTo>
                  <a:cubicBezTo>
                    <a:pt x="1604" y="278"/>
                    <a:pt x="1258" y="1"/>
                    <a:pt x="9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13"/>
            <p:cNvSpPr/>
            <p:nvPr/>
          </p:nvSpPr>
          <p:spPr>
            <a:xfrm>
              <a:off x="1389928" y="4832385"/>
              <a:ext cx="115344" cy="96790"/>
            </a:xfrm>
            <a:custGeom>
              <a:avLst/>
              <a:gdLst/>
              <a:ahLst/>
              <a:cxnLst/>
              <a:rect l="l" t="t" r="r" b="b"/>
              <a:pathLst>
                <a:path w="1045" h="877" extrusionOk="0">
                  <a:moveTo>
                    <a:pt x="583" y="124"/>
                  </a:moveTo>
                  <a:cubicBezTo>
                    <a:pt x="753" y="124"/>
                    <a:pt x="899" y="269"/>
                    <a:pt x="899" y="439"/>
                  </a:cubicBezTo>
                  <a:cubicBezTo>
                    <a:pt x="899" y="622"/>
                    <a:pt x="741" y="747"/>
                    <a:pt x="587" y="747"/>
                  </a:cubicBezTo>
                  <a:cubicBezTo>
                    <a:pt x="515" y="747"/>
                    <a:pt x="443" y="720"/>
                    <a:pt x="389" y="658"/>
                  </a:cubicBezTo>
                  <a:cubicBezTo>
                    <a:pt x="195" y="464"/>
                    <a:pt x="316" y="124"/>
                    <a:pt x="583" y="124"/>
                  </a:cubicBezTo>
                  <a:close/>
                  <a:moveTo>
                    <a:pt x="584" y="0"/>
                  </a:moveTo>
                  <a:cubicBezTo>
                    <a:pt x="473" y="0"/>
                    <a:pt x="361" y="38"/>
                    <a:pt x="268" y="124"/>
                  </a:cubicBezTo>
                  <a:cubicBezTo>
                    <a:pt x="0" y="415"/>
                    <a:pt x="195" y="877"/>
                    <a:pt x="583" y="877"/>
                  </a:cubicBezTo>
                  <a:cubicBezTo>
                    <a:pt x="826" y="877"/>
                    <a:pt x="1021" y="682"/>
                    <a:pt x="1045" y="439"/>
                  </a:cubicBezTo>
                  <a:cubicBezTo>
                    <a:pt x="1045" y="175"/>
                    <a:pt x="820" y="0"/>
                    <a:pt x="5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41" name="Google Shape;541;p13"/>
          <p:cNvGrpSpPr/>
          <p:nvPr/>
        </p:nvGrpSpPr>
        <p:grpSpPr>
          <a:xfrm>
            <a:off x="8308410" y="4194779"/>
            <a:ext cx="666115" cy="973447"/>
            <a:chOff x="-1047799" y="3300294"/>
            <a:chExt cx="439014" cy="641607"/>
          </a:xfrm>
        </p:grpSpPr>
        <p:sp>
          <p:nvSpPr>
            <p:cNvPr id="542" name="Google Shape;542;p13"/>
            <p:cNvSpPr/>
            <p:nvPr/>
          </p:nvSpPr>
          <p:spPr>
            <a:xfrm>
              <a:off x="-994003" y="3750695"/>
              <a:ext cx="138774" cy="63785"/>
            </a:xfrm>
            <a:custGeom>
              <a:avLst/>
              <a:gdLst/>
              <a:ahLst/>
              <a:cxnLst/>
              <a:rect l="l" t="t" r="r" b="b"/>
              <a:pathLst>
                <a:path w="1847" h="849" extrusionOk="0">
                  <a:moveTo>
                    <a:pt x="728" y="0"/>
                  </a:moveTo>
                  <a:cubicBezTo>
                    <a:pt x="502" y="0"/>
                    <a:pt x="254" y="68"/>
                    <a:pt x="1" y="252"/>
                  </a:cubicBezTo>
                  <a:cubicBezTo>
                    <a:pt x="1" y="252"/>
                    <a:pt x="350" y="848"/>
                    <a:pt x="1002" y="848"/>
                  </a:cubicBezTo>
                  <a:cubicBezTo>
                    <a:pt x="1243" y="848"/>
                    <a:pt x="1526" y="767"/>
                    <a:pt x="1847" y="544"/>
                  </a:cubicBezTo>
                  <a:cubicBezTo>
                    <a:pt x="1847" y="544"/>
                    <a:pt x="1369" y="0"/>
                    <a:pt x="7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13"/>
            <p:cNvSpPr/>
            <p:nvPr/>
          </p:nvSpPr>
          <p:spPr>
            <a:xfrm>
              <a:off x="-950199" y="3777592"/>
              <a:ext cx="98652" cy="17656"/>
            </a:xfrm>
            <a:custGeom>
              <a:avLst/>
              <a:gdLst/>
              <a:ahLst/>
              <a:cxnLst/>
              <a:rect l="l" t="t" r="r" b="b"/>
              <a:pathLst>
                <a:path w="1313" h="235" extrusionOk="0">
                  <a:moveTo>
                    <a:pt x="500" y="0"/>
                  </a:moveTo>
                  <a:cubicBezTo>
                    <a:pt x="349" y="0"/>
                    <a:pt x="197" y="14"/>
                    <a:pt x="49" y="40"/>
                  </a:cubicBezTo>
                  <a:cubicBezTo>
                    <a:pt x="25" y="40"/>
                    <a:pt x="1" y="64"/>
                    <a:pt x="25" y="89"/>
                  </a:cubicBezTo>
                  <a:cubicBezTo>
                    <a:pt x="25" y="113"/>
                    <a:pt x="49" y="113"/>
                    <a:pt x="73" y="113"/>
                  </a:cubicBezTo>
                  <a:cubicBezTo>
                    <a:pt x="191" y="98"/>
                    <a:pt x="311" y="90"/>
                    <a:pt x="431" y="90"/>
                  </a:cubicBezTo>
                  <a:cubicBezTo>
                    <a:pt x="708" y="90"/>
                    <a:pt x="985" y="133"/>
                    <a:pt x="1239" y="234"/>
                  </a:cubicBezTo>
                  <a:lnTo>
                    <a:pt x="1264" y="234"/>
                  </a:lnTo>
                  <a:cubicBezTo>
                    <a:pt x="1288" y="234"/>
                    <a:pt x="1288" y="210"/>
                    <a:pt x="1312" y="210"/>
                  </a:cubicBezTo>
                  <a:cubicBezTo>
                    <a:pt x="1312" y="186"/>
                    <a:pt x="1312" y="162"/>
                    <a:pt x="1288" y="137"/>
                  </a:cubicBezTo>
                  <a:cubicBezTo>
                    <a:pt x="1039" y="44"/>
                    <a:pt x="770" y="0"/>
                    <a:pt x="5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13"/>
            <p:cNvSpPr/>
            <p:nvPr/>
          </p:nvSpPr>
          <p:spPr>
            <a:xfrm>
              <a:off x="-949448" y="3639053"/>
              <a:ext cx="114280" cy="249281"/>
            </a:xfrm>
            <a:custGeom>
              <a:avLst/>
              <a:gdLst/>
              <a:ahLst/>
              <a:cxnLst/>
              <a:rect l="l" t="t" r="r" b="b"/>
              <a:pathLst>
                <a:path w="1521" h="3318" extrusionOk="0">
                  <a:moveTo>
                    <a:pt x="69" y="0"/>
                  </a:moveTo>
                  <a:cubicBezTo>
                    <a:pt x="40" y="0"/>
                    <a:pt x="0" y="67"/>
                    <a:pt x="39" y="86"/>
                  </a:cubicBezTo>
                  <a:cubicBezTo>
                    <a:pt x="63" y="86"/>
                    <a:pt x="1327" y="961"/>
                    <a:pt x="1424" y="3269"/>
                  </a:cubicBezTo>
                  <a:cubicBezTo>
                    <a:pt x="1424" y="3293"/>
                    <a:pt x="1448" y="3317"/>
                    <a:pt x="1472" y="3317"/>
                  </a:cubicBezTo>
                  <a:cubicBezTo>
                    <a:pt x="1497" y="3293"/>
                    <a:pt x="1521" y="3293"/>
                    <a:pt x="1521" y="3269"/>
                  </a:cubicBezTo>
                  <a:cubicBezTo>
                    <a:pt x="1424" y="912"/>
                    <a:pt x="88" y="14"/>
                    <a:pt x="88" y="14"/>
                  </a:cubicBezTo>
                  <a:cubicBezTo>
                    <a:pt x="83" y="4"/>
                    <a:pt x="76" y="0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13"/>
            <p:cNvSpPr/>
            <p:nvPr/>
          </p:nvSpPr>
          <p:spPr>
            <a:xfrm>
              <a:off x="-1047799" y="3504796"/>
              <a:ext cx="229087" cy="179936"/>
            </a:xfrm>
            <a:custGeom>
              <a:avLst/>
              <a:gdLst/>
              <a:ahLst/>
              <a:cxnLst/>
              <a:rect l="l" t="t" r="r" b="b"/>
              <a:pathLst>
                <a:path w="3049" h="2395" extrusionOk="0">
                  <a:moveTo>
                    <a:pt x="2055" y="1"/>
                  </a:moveTo>
                  <a:cubicBezTo>
                    <a:pt x="1883" y="1"/>
                    <a:pt x="1883" y="562"/>
                    <a:pt x="1883" y="562"/>
                  </a:cubicBezTo>
                  <a:cubicBezTo>
                    <a:pt x="1761" y="416"/>
                    <a:pt x="1615" y="294"/>
                    <a:pt x="1445" y="197"/>
                  </a:cubicBezTo>
                  <a:cubicBezTo>
                    <a:pt x="1434" y="193"/>
                    <a:pt x="1423" y="192"/>
                    <a:pt x="1413" y="192"/>
                  </a:cubicBezTo>
                  <a:cubicBezTo>
                    <a:pt x="1234" y="192"/>
                    <a:pt x="1300" y="780"/>
                    <a:pt x="1300" y="780"/>
                  </a:cubicBezTo>
                  <a:cubicBezTo>
                    <a:pt x="1154" y="635"/>
                    <a:pt x="984" y="537"/>
                    <a:pt x="814" y="416"/>
                  </a:cubicBezTo>
                  <a:cubicBezTo>
                    <a:pt x="785" y="400"/>
                    <a:pt x="760" y="393"/>
                    <a:pt x="740" y="393"/>
                  </a:cubicBezTo>
                  <a:cubicBezTo>
                    <a:pt x="532" y="393"/>
                    <a:pt x="692" y="1096"/>
                    <a:pt x="692" y="1096"/>
                  </a:cubicBezTo>
                  <a:cubicBezTo>
                    <a:pt x="692" y="1096"/>
                    <a:pt x="357" y="857"/>
                    <a:pt x="178" y="857"/>
                  </a:cubicBezTo>
                  <a:cubicBezTo>
                    <a:pt x="136" y="857"/>
                    <a:pt x="103" y="870"/>
                    <a:pt x="85" y="902"/>
                  </a:cubicBezTo>
                  <a:cubicBezTo>
                    <a:pt x="1" y="1049"/>
                    <a:pt x="662" y="2395"/>
                    <a:pt x="1533" y="2395"/>
                  </a:cubicBezTo>
                  <a:cubicBezTo>
                    <a:pt x="1669" y="2395"/>
                    <a:pt x="1811" y="2362"/>
                    <a:pt x="1955" y="2286"/>
                  </a:cubicBezTo>
                  <a:cubicBezTo>
                    <a:pt x="3049" y="1728"/>
                    <a:pt x="2684" y="926"/>
                    <a:pt x="2684" y="926"/>
                  </a:cubicBezTo>
                  <a:cubicBezTo>
                    <a:pt x="2684" y="926"/>
                    <a:pt x="2368" y="197"/>
                    <a:pt x="2125" y="27"/>
                  </a:cubicBezTo>
                  <a:cubicBezTo>
                    <a:pt x="2099" y="9"/>
                    <a:pt x="2076" y="1"/>
                    <a:pt x="20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13"/>
            <p:cNvSpPr/>
            <p:nvPr/>
          </p:nvSpPr>
          <p:spPr>
            <a:xfrm>
              <a:off x="-1006775" y="3550625"/>
              <a:ext cx="157032" cy="111418"/>
            </a:xfrm>
            <a:custGeom>
              <a:avLst/>
              <a:gdLst/>
              <a:ahLst/>
              <a:cxnLst/>
              <a:rect l="l" t="t" r="r" b="b"/>
              <a:pathLst>
                <a:path w="2090" h="1483" extrusionOk="0">
                  <a:moveTo>
                    <a:pt x="1652" y="292"/>
                  </a:moveTo>
                  <a:cubicBezTo>
                    <a:pt x="1677" y="292"/>
                    <a:pt x="1701" y="316"/>
                    <a:pt x="1725" y="340"/>
                  </a:cubicBezTo>
                  <a:cubicBezTo>
                    <a:pt x="1749" y="365"/>
                    <a:pt x="1749" y="389"/>
                    <a:pt x="1774" y="413"/>
                  </a:cubicBezTo>
                  <a:lnTo>
                    <a:pt x="1725" y="389"/>
                  </a:lnTo>
                  <a:cubicBezTo>
                    <a:pt x="1701" y="365"/>
                    <a:pt x="1677" y="316"/>
                    <a:pt x="1652" y="292"/>
                  </a:cubicBezTo>
                  <a:close/>
                  <a:moveTo>
                    <a:pt x="802" y="656"/>
                  </a:moveTo>
                  <a:lnTo>
                    <a:pt x="802" y="656"/>
                  </a:lnTo>
                  <a:cubicBezTo>
                    <a:pt x="826" y="680"/>
                    <a:pt x="851" y="729"/>
                    <a:pt x="875" y="778"/>
                  </a:cubicBezTo>
                  <a:cubicBezTo>
                    <a:pt x="851" y="729"/>
                    <a:pt x="826" y="705"/>
                    <a:pt x="802" y="656"/>
                  </a:cubicBezTo>
                  <a:close/>
                  <a:moveTo>
                    <a:pt x="535" y="923"/>
                  </a:moveTo>
                  <a:lnTo>
                    <a:pt x="535" y="923"/>
                  </a:lnTo>
                  <a:cubicBezTo>
                    <a:pt x="583" y="948"/>
                    <a:pt x="608" y="996"/>
                    <a:pt x="608" y="1045"/>
                  </a:cubicBezTo>
                  <a:cubicBezTo>
                    <a:pt x="583" y="996"/>
                    <a:pt x="559" y="972"/>
                    <a:pt x="535" y="923"/>
                  </a:cubicBezTo>
                  <a:close/>
                  <a:moveTo>
                    <a:pt x="1944" y="0"/>
                  </a:moveTo>
                  <a:cubicBezTo>
                    <a:pt x="1920" y="25"/>
                    <a:pt x="1920" y="49"/>
                    <a:pt x="1920" y="73"/>
                  </a:cubicBezTo>
                  <a:cubicBezTo>
                    <a:pt x="1944" y="146"/>
                    <a:pt x="2017" y="292"/>
                    <a:pt x="1968" y="365"/>
                  </a:cubicBezTo>
                  <a:cubicBezTo>
                    <a:pt x="1968" y="389"/>
                    <a:pt x="1944" y="413"/>
                    <a:pt x="1920" y="413"/>
                  </a:cubicBezTo>
                  <a:lnTo>
                    <a:pt x="1847" y="413"/>
                  </a:lnTo>
                  <a:cubicBezTo>
                    <a:pt x="1847" y="365"/>
                    <a:pt x="1822" y="316"/>
                    <a:pt x="1798" y="267"/>
                  </a:cubicBezTo>
                  <a:cubicBezTo>
                    <a:pt x="1774" y="195"/>
                    <a:pt x="1701" y="170"/>
                    <a:pt x="1628" y="146"/>
                  </a:cubicBezTo>
                  <a:cubicBezTo>
                    <a:pt x="1604" y="146"/>
                    <a:pt x="1579" y="170"/>
                    <a:pt x="1555" y="195"/>
                  </a:cubicBezTo>
                  <a:cubicBezTo>
                    <a:pt x="1531" y="243"/>
                    <a:pt x="1555" y="316"/>
                    <a:pt x="1604" y="365"/>
                  </a:cubicBezTo>
                  <a:cubicBezTo>
                    <a:pt x="1652" y="413"/>
                    <a:pt x="1701" y="462"/>
                    <a:pt x="1749" y="486"/>
                  </a:cubicBezTo>
                  <a:lnTo>
                    <a:pt x="1749" y="510"/>
                  </a:lnTo>
                  <a:cubicBezTo>
                    <a:pt x="1749" y="559"/>
                    <a:pt x="1701" y="559"/>
                    <a:pt x="1628" y="559"/>
                  </a:cubicBezTo>
                  <a:cubicBezTo>
                    <a:pt x="1555" y="559"/>
                    <a:pt x="1482" y="535"/>
                    <a:pt x="1409" y="510"/>
                  </a:cubicBezTo>
                  <a:cubicBezTo>
                    <a:pt x="1385" y="437"/>
                    <a:pt x="1337" y="389"/>
                    <a:pt x="1288" y="365"/>
                  </a:cubicBezTo>
                  <a:cubicBezTo>
                    <a:pt x="1256" y="365"/>
                    <a:pt x="1234" y="354"/>
                    <a:pt x="1209" y="354"/>
                  </a:cubicBezTo>
                  <a:cubicBezTo>
                    <a:pt x="1196" y="354"/>
                    <a:pt x="1183" y="357"/>
                    <a:pt x="1166" y="365"/>
                  </a:cubicBezTo>
                  <a:cubicBezTo>
                    <a:pt x="1166" y="389"/>
                    <a:pt x="1142" y="413"/>
                    <a:pt x="1166" y="437"/>
                  </a:cubicBezTo>
                  <a:cubicBezTo>
                    <a:pt x="1215" y="486"/>
                    <a:pt x="1264" y="559"/>
                    <a:pt x="1337" y="583"/>
                  </a:cubicBezTo>
                  <a:cubicBezTo>
                    <a:pt x="1385" y="656"/>
                    <a:pt x="1385" y="753"/>
                    <a:pt x="1361" y="850"/>
                  </a:cubicBezTo>
                  <a:cubicBezTo>
                    <a:pt x="1343" y="905"/>
                    <a:pt x="1311" y="932"/>
                    <a:pt x="1255" y="932"/>
                  </a:cubicBezTo>
                  <a:cubicBezTo>
                    <a:pt x="1236" y="932"/>
                    <a:pt x="1215" y="929"/>
                    <a:pt x="1191" y="923"/>
                  </a:cubicBezTo>
                  <a:cubicBezTo>
                    <a:pt x="1142" y="923"/>
                    <a:pt x="1069" y="899"/>
                    <a:pt x="1021" y="850"/>
                  </a:cubicBezTo>
                  <a:cubicBezTo>
                    <a:pt x="996" y="729"/>
                    <a:pt x="924" y="608"/>
                    <a:pt x="826" y="535"/>
                  </a:cubicBezTo>
                  <a:lnTo>
                    <a:pt x="729" y="535"/>
                  </a:lnTo>
                  <a:cubicBezTo>
                    <a:pt x="705" y="559"/>
                    <a:pt x="705" y="583"/>
                    <a:pt x="705" y="632"/>
                  </a:cubicBezTo>
                  <a:cubicBezTo>
                    <a:pt x="754" y="753"/>
                    <a:pt x="826" y="850"/>
                    <a:pt x="924" y="923"/>
                  </a:cubicBezTo>
                  <a:cubicBezTo>
                    <a:pt x="948" y="972"/>
                    <a:pt x="948" y="1021"/>
                    <a:pt x="924" y="1093"/>
                  </a:cubicBezTo>
                  <a:cubicBezTo>
                    <a:pt x="924" y="1129"/>
                    <a:pt x="898" y="1151"/>
                    <a:pt x="874" y="1151"/>
                  </a:cubicBezTo>
                  <a:cubicBezTo>
                    <a:pt x="865" y="1151"/>
                    <a:pt x="857" y="1148"/>
                    <a:pt x="851" y="1142"/>
                  </a:cubicBezTo>
                  <a:cubicBezTo>
                    <a:pt x="802" y="1142"/>
                    <a:pt x="754" y="1118"/>
                    <a:pt x="729" y="1093"/>
                  </a:cubicBezTo>
                  <a:cubicBezTo>
                    <a:pt x="729" y="972"/>
                    <a:pt x="656" y="875"/>
                    <a:pt x="559" y="826"/>
                  </a:cubicBezTo>
                  <a:cubicBezTo>
                    <a:pt x="547" y="814"/>
                    <a:pt x="529" y="808"/>
                    <a:pt x="508" y="808"/>
                  </a:cubicBezTo>
                  <a:cubicBezTo>
                    <a:pt x="486" y="808"/>
                    <a:pt x="462" y="814"/>
                    <a:pt x="438" y="826"/>
                  </a:cubicBezTo>
                  <a:cubicBezTo>
                    <a:pt x="438" y="826"/>
                    <a:pt x="413" y="875"/>
                    <a:pt x="438" y="899"/>
                  </a:cubicBezTo>
                  <a:cubicBezTo>
                    <a:pt x="462" y="996"/>
                    <a:pt x="535" y="1093"/>
                    <a:pt x="632" y="1166"/>
                  </a:cubicBezTo>
                  <a:cubicBezTo>
                    <a:pt x="608" y="1239"/>
                    <a:pt x="559" y="1312"/>
                    <a:pt x="486" y="1336"/>
                  </a:cubicBezTo>
                  <a:cubicBezTo>
                    <a:pt x="455" y="1356"/>
                    <a:pt x="424" y="1364"/>
                    <a:pt x="393" y="1364"/>
                  </a:cubicBezTo>
                  <a:cubicBezTo>
                    <a:pt x="234" y="1364"/>
                    <a:pt x="98" y="1142"/>
                    <a:pt x="98" y="1142"/>
                  </a:cubicBezTo>
                  <a:cubicBezTo>
                    <a:pt x="85" y="1130"/>
                    <a:pt x="73" y="1124"/>
                    <a:pt x="64" y="1124"/>
                  </a:cubicBezTo>
                  <a:cubicBezTo>
                    <a:pt x="55" y="1124"/>
                    <a:pt x="49" y="1130"/>
                    <a:pt x="49" y="1142"/>
                  </a:cubicBezTo>
                  <a:cubicBezTo>
                    <a:pt x="25" y="1166"/>
                    <a:pt x="0" y="1191"/>
                    <a:pt x="25" y="1215"/>
                  </a:cubicBezTo>
                  <a:cubicBezTo>
                    <a:pt x="25" y="1215"/>
                    <a:pt x="195" y="1482"/>
                    <a:pt x="389" y="1482"/>
                  </a:cubicBezTo>
                  <a:cubicBezTo>
                    <a:pt x="438" y="1458"/>
                    <a:pt x="486" y="1433"/>
                    <a:pt x="535" y="1385"/>
                  </a:cubicBezTo>
                  <a:cubicBezTo>
                    <a:pt x="608" y="1336"/>
                    <a:pt x="681" y="1263"/>
                    <a:pt x="705" y="1166"/>
                  </a:cubicBezTo>
                  <a:cubicBezTo>
                    <a:pt x="754" y="1191"/>
                    <a:pt x="778" y="1191"/>
                    <a:pt x="826" y="1215"/>
                  </a:cubicBezTo>
                  <a:cubicBezTo>
                    <a:pt x="839" y="1219"/>
                    <a:pt x="852" y="1221"/>
                    <a:pt x="866" y="1221"/>
                  </a:cubicBezTo>
                  <a:cubicBezTo>
                    <a:pt x="930" y="1221"/>
                    <a:pt x="1001" y="1174"/>
                    <a:pt x="1021" y="1093"/>
                  </a:cubicBezTo>
                  <a:cubicBezTo>
                    <a:pt x="1021" y="1045"/>
                    <a:pt x="1021" y="996"/>
                    <a:pt x="1021" y="948"/>
                  </a:cubicBezTo>
                  <a:cubicBezTo>
                    <a:pt x="1069" y="972"/>
                    <a:pt x="1118" y="996"/>
                    <a:pt x="1166" y="996"/>
                  </a:cubicBezTo>
                  <a:cubicBezTo>
                    <a:pt x="1192" y="1007"/>
                    <a:pt x="1218" y="1011"/>
                    <a:pt x="1243" y="1011"/>
                  </a:cubicBezTo>
                  <a:cubicBezTo>
                    <a:pt x="1335" y="1011"/>
                    <a:pt x="1415" y="946"/>
                    <a:pt x="1434" y="850"/>
                  </a:cubicBezTo>
                  <a:cubicBezTo>
                    <a:pt x="1458" y="778"/>
                    <a:pt x="1458" y="680"/>
                    <a:pt x="1434" y="608"/>
                  </a:cubicBezTo>
                  <a:cubicBezTo>
                    <a:pt x="1507" y="608"/>
                    <a:pt x="1555" y="632"/>
                    <a:pt x="1628" y="632"/>
                  </a:cubicBezTo>
                  <a:cubicBezTo>
                    <a:pt x="1701" y="632"/>
                    <a:pt x="1798" y="608"/>
                    <a:pt x="1822" y="535"/>
                  </a:cubicBezTo>
                  <a:cubicBezTo>
                    <a:pt x="1847" y="510"/>
                    <a:pt x="1847" y="510"/>
                    <a:pt x="1847" y="486"/>
                  </a:cubicBezTo>
                  <a:cubicBezTo>
                    <a:pt x="1859" y="498"/>
                    <a:pt x="1877" y="504"/>
                    <a:pt x="1895" y="504"/>
                  </a:cubicBezTo>
                  <a:cubicBezTo>
                    <a:pt x="1913" y="504"/>
                    <a:pt x="1932" y="498"/>
                    <a:pt x="1944" y="486"/>
                  </a:cubicBezTo>
                  <a:cubicBezTo>
                    <a:pt x="1992" y="486"/>
                    <a:pt x="2041" y="462"/>
                    <a:pt x="2065" y="413"/>
                  </a:cubicBezTo>
                  <a:cubicBezTo>
                    <a:pt x="2090" y="267"/>
                    <a:pt x="2065" y="146"/>
                    <a:pt x="2017" y="25"/>
                  </a:cubicBezTo>
                  <a:cubicBezTo>
                    <a:pt x="1992" y="0"/>
                    <a:pt x="1968" y="0"/>
                    <a:pt x="19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13"/>
            <p:cNvSpPr/>
            <p:nvPr/>
          </p:nvSpPr>
          <p:spPr>
            <a:xfrm>
              <a:off x="-868753" y="3630488"/>
              <a:ext cx="108420" cy="91959"/>
            </a:xfrm>
            <a:custGeom>
              <a:avLst/>
              <a:gdLst/>
              <a:ahLst/>
              <a:cxnLst/>
              <a:rect l="l" t="t" r="r" b="b"/>
              <a:pathLst>
                <a:path w="1443" h="1224" extrusionOk="0">
                  <a:moveTo>
                    <a:pt x="158" y="1"/>
                  </a:moveTo>
                  <a:cubicBezTo>
                    <a:pt x="118" y="1"/>
                    <a:pt x="76" y="3"/>
                    <a:pt x="34" y="6"/>
                  </a:cubicBezTo>
                  <a:cubicBezTo>
                    <a:pt x="34" y="6"/>
                    <a:pt x="34" y="6"/>
                    <a:pt x="34" y="6"/>
                  </a:cubicBezTo>
                  <a:lnTo>
                    <a:pt x="34" y="6"/>
                  </a:lnTo>
                  <a:cubicBezTo>
                    <a:pt x="33" y="6"/>
                    <a:pt x="1" y="1224"/>
                    <a:pt x="1328" y="1224"/>
                  </a:cubicBezTo>
                  <a:cubicBezTo>
                    <a:pt x="1365" y="1224"/>
                    <a:pt x="1404" y="1223"/>
                    <a:pt x="1443" y="1221"/>
                  </a:cubicBezTo>
                  <a:cubicBezTo>
                    <a:pt x="1443" y="1221"/>
                    <a:pt x="1240" y="1"/>
                    <a:pt x="15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13"/>
            <p:cNvSpPr/>
            <p:nvPr/>
          </p:nvSpPr>
          <p:spPr>
            <a:xfrm>
              <a:off x="-837046" y="3663019"/>
              <a:ext cx="80394" cy="62884"/>
            </a:xfrm>
            <a:custGeom>
              <a:avLst/>
              <a:gdLst/>
              <a:ahLst/>
              <a:cxnLst/>
              <a:rect l="l" t="t" r="r" b="b"/>
              <a:pathLst>
                <a:path w="1070" h="837" extrusionOk="0">
                  <a:moveTo>
                    <a:pt x="53" y="0"/>
                  </a:moveTo>
                  <a:cubicBezTo>
                    <a:pt x="37" y="0"/>
                    <a:pt x="25" y="17"/>
                    <a:pt x="25" y="35"/>
                  </a:cubicBezTo>
                  <a:cubicBezTo>
                    <a:pt x="1" y="59"/>
                    <a:pt x="25" y="83"/>
                    <a:pt x="49" y="83"/>
                  </a:cubicBezTo>
                  <a:cubicBezTo>
                    <a:pt x="414" y="253"/>
                    <a:pt x="729" y="496"/>
                    <a:pt x="997" y="812"/>
                  </a:cubicBezTo>
                  <a:cubicBezTo>
                    <a:pt x="997" y="812"/>
                    <a:pt x="1021" y="836"/>
                    <a:pt x="1021" y="836"/>
                  </a:cubicBezTo>
                  <a:lnTo>
                    <a:pt x="1045" y="812"/>
                  </a:lnTo>
                  <a:cubicBezTo>
                    <a:pt x="1069" y="812"/>
                    <a:pt x="1069" y="788"/>
                    <a:pt x="1069" y="763"/>
                  </a:cubicBezTo>
                  <a:cubicBezTo>
                    <a:pt x="802" y="423"/>
                    <a:pt x="462" y="156"/>
                    <a:pt x="74" y="10"/>
                  </a:cubicBezTo>
                  <a:cubicBezTo>
                    <a:pt x="66" y="3"/>
                    <a:pt x="59" y="0"/>
                    <a:pt x="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13"/>
            <p:cNvSpPr/>
            <p:nvPr/>
          </p:nvSpPr>
          <p:spPr>
            <a:xfrm>
              <a:off x="-764015" y="3539732"/>
              <a:ext cx="129683" cy="73101"/>
            </a:xfrm>
            <a:custGeom>
              <a:avLst/>
              <a:gdLst/>
              <a:ahLst/>
              <a:cxnLst/>
              <a:rect l="l" t="t" r="r" b="b"/>
              <a:pathLst>
                <a:path w="1726" h="973" extrusionOk="0">
                  <a:moveTo>
                    <a:pt x="1242" y="0"/>
                  </a:moveTo>
                  <a:cubicBezTo>
                    <a:pt x="434" y="0"/>
                    <a:pt x="0" y="850"/>
                    <a:pt x="0" y="850"/>
                  </a:cubicBezTo>
                  <a:cubicBezTo>
                    <a:pt x="232" y="937"/>
                    <a:pt x="435" y="973"/>
                    <a:pt x="612" y="973"/>
                  </a:cubicBezTo>
                  <a:cubicBezTo>
                    <a:pt x="1474" y="973"/>
                    <a:pt x="1725" y="117"/>
                    <a:pt x="1725" y="97"/>
                  </a:cubicBezTo>
                  <a:cubicBezTo>
                    <a:pt x="1552" y="29"/>
                    <a:pt x="1391" y="0"/>
                    <a:pt x="12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13"/>
            <p:cNvSpPr/>
            <p:nvPr/>
          </p:nvSpPr>
          <p:spPr>
            <a:xfrm>
              <a:off x="-769500" y="3568882"/>
              <a:ext cx="94971" cy="38391"/>
            </a:xfrm>
            <a:custGeom>
              <a:avLst/>
              <a:gdLst/>
              <a:ahLst/>
              <a:cxnLst/>
              <a:rect l="l" t="t" r="r" b="b"/>
              <a:pathLst>
                <a:path w="1264" h="511" extrusionOk="0">
                  <a:moveTo>
                    <a:pt x="1191" y="0"/>
                  </a:moveTo>
                  <a:cubicBezTo>
                    <a:pt x="778" y="49"/>
                    <a:pt x="389" y="194"/>
                    <a:pt x="25" y="413"/>
                  </a:cubicBezTo>
                  <a:cubicBezTo>
                    <a:pt x="0" y="462"/>
                    <a:pt x="25" y="510"/>
                    <a:pt x="73" y="510"/>
                  </a:cubicBezTo>
                  <a:cubicBezTo>
                    <a:pt x="73" y="510"/>
                    <a:pt x="98" y="510"/>
                    <a:pt x="98" y="486"/>
                  </a:cubicBezTo>
                  <a:cubicBezTo>
                    <a:pt x="438" y="267"/>
                    <a:pt x="802" y="146"/>
                    <a:pt x="1215" y="97"/>
                  </a:cubicBezTo>
                  <a:cubicBezTo>
                    <a:pt x="1239" y="97"/>
                    <a:pt x="1264" y="73"/>
                    <a:pt x="1264" y="49"/>
                  </a:cubicBezTo>
                  <a:cubicBezTo>
                    <a:pt x="1239" y="24"/>
                    <a:pt x="1215" y="0"/>
                    <a:pt x="11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13"/>
            <p:cNvSpPr/>
            <p:nvPr/>
          </p:nvSpPr>
          <p:spPr>
            <a:xfrm>
              <a:off x="-800981" y="3409081"/>
              <a:ext cx="60784" cy="462801"/>
            </a:xfrm>
            <a:custGeom>
              <a:avLst/>
              <a:gdLst/>
              <a:ahLst/>
              <a:cxnLst/>
              <a:rect l="l" t="t" r="r" b="b"/>
              <a:pathLst>
                <a:path w="809" h="6160" extrusionOk="0">
                  <a:moveTo>
                    <a:pt x="69" y="1"/>
                  </a:moveTo>
                  <a:cubicBezTo>
                    <a:pt x="37" y="1"/>
                    <a:pt x="0" y="32"/>
                    <a:pt x="31" y="62"/>
                  </a:cubicBezTo>
                  <a:cubicBezTo>
                    <a:pt x="711" y="1860"/>
                    <a:pt x="541" y="6063"/>
                    <a:pt x="541" y="6111"/>
                  </a:cubicBezTo>
                  <a:cubicBezTo>
                    <a:pt x="541" y="6135"/>
                    <a:pt x="565" y="6135"/>
                    <a:pt x="589" y="6160"/>
                  </a:cubicBezTo>
                  <a:cubicBezTo>
                    <a:pt x="614" y="6135"/>
                    <a:pt x="638" y="6135"/>
                    <a:pt x="638" y="6111"/>
                  </a:cubicBezTo>
                  <a:cubicBezTo>
                    <a:pt x="638" y="6063"/>
                    <a:pt x="808" y="1836"/>
                    <a:pt x="104" y="38"/>
                  </a:cubicBezTo>
                  <a:cubicBezTo>
                    <a:pt x="104" y="11"/>
                    <a:pt x="87" y="1"/>
                    <a:pt x="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13"/>
            <p:cNvSpPr/>
            <p:nvPr/>
          </p:nvSpPr>
          <p:spPr>
            <a:xfrm>
              <a:off x="-905869" y="3300294"/>
              <a:ext cx="198507" cy="165361"/>
            </a:xfrm>
            <a:custGeom>
              <a:avLst/>
              <a:gdLst/>
              <a:ahLst/>
              <a:cxnLst/>
              <a:rect l="l" t="t" r="r" b="b"/>
              <a:pathLst>
                <a:path w="2642" h="2201" extrusionOk="0">
                  <a:moveTo>
                    <a:pt x="898" y="1"/>
                  </a:moveTo>
                  <a:cubicBezTo>
                    <a:pt x="722" y="1"/>
                    <a:pt x="649" y="636"/>
                    <a:pt x="649" y="636"/>
                  </a:cubicBezTo>
                  <a:cubicBezTo>
                    <a:pt x="649" y="636"/>
                    <a:pt x="381" y="252"/>
                    <a:pt x="219" y="252"/>
                  </a:cubicBezTo>
                  <a:cubicBezTo>
                    <a:pt x="198" y="252"/>
                    <a:pt x="180" y="258"/>
                    <a:pt x="164" y="271"/>
                  </a:cubicBezTo>
                  <a:cubicBezTo>
                    <a:pt x="0" y="365"/>
                    <a:pt x="217" y="2201"/>
                    <a:pt x="1307" y="2201"/>
                  </a:cubicBezTo>
                  <a:cubicBezTo>
                    <a:pt x="1353" y="2201"/>
                    <a:pt x="1401" y="2197"/>
                    <a:pt x="1451" y="2190"/>
                  </a:cubicBezTo>
                  <a:cubicBezTo>
                    <a:pt x="2641" y="2045"/>
                    <a:pt x="2569" y="1170"/>
                    <a:pt x="2569" y="1170"/>
                  </a:cubicBezTo>
                  <a:cubicBezTo>
                    <a:pt x="2569" y="1170"/>
                    <a:pt x="2544" y="369"/>
                    <a:pt x="2374" y="126"/>
                  </a:cubicBezTo>
                  <a:cubicBezTo>
                    <a:pt x="2348" y="89"/>
                    <a:pt x="2321" y="73"/>
                    <a:pt x="2293" y="73"/>
                  </a:cubicBezTo>
                  <a:cubicBezTo>
                    <a:pt x="2136" y="73"/>
                    <a:pt x="1961" y="563"/>
                    <a:pt x="1961" y="563"/>
                  </a:cubicBezTo>
                  <a:cubicBezTo>
                    <a:pt x="1888" y="369"/>
                    <a:pt x="1791" y="199"/>
                    <a:pt x="1670" y="53"/>
                  </a:cubicBezTo>
                  <a:cubicBezTo>
                    <a:pt x="1650" y="38"/>
                    <a:pt x="1631" y="32"/>
                    <a:pt x="1612" y="32"/>
                  </a:cubicBezTo>
                  <a:cubicBezTo>
                    <a:pt x="1443" y="32"/>
                    <a:pt x="1305" y="563"/>
                    <a:pt x="1305" y="563"/>
                  </a:cubicBezTo>
                  <a:cubicBezTo>
                    <a:pt x="1232" y="369"/>
                    <a:pt x="1111" y="199"/>
                    <a:pt x="990" y="53"/>
                  </a:cubicBezTo>
                  <a:cubicBezTo>
                    <a:pt x="957" y="16"/>
                    <a:pt x="926" y="1"/>
                    <a:pt x="89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13"/>
            <p:cNvSpPr/>
            <p:nvPr/>
          </p:nvSpPr>
          <p:spPr>
            <a:xfrm>
              <a:off x="-884456" y="3364454"/>
              <a:ext cx="171608" cy="62133"/>
            </a:xfrm>
            <a:custGeom>
              <a:avLst/>
              <a:gdLst/>
              <a:ahLst/>
              <a:cxnLst/>
              <a:rect l="l" t="t" r="r" b="b"/>
              <a:pathLst>
                <a:path w="2284" h="827" extrusionOk="0">
                  <a:moveTo>
                    <a:pt x="1846" y="122"/>
                  </a:moveTo>
                  <a:lnTo>
                    <a:pt x="1846" y="122"/>
                  </a:lnTo>
                  <a:cubicBezTo>
                    <a:pt x="1871" y="146"/>
                    <a:pt x="1895" y="146"/>
                    <a:pt x="1919" y="195"/>
                  </a:cubicBezTo>
                  <a:cubicBezTo>
                    <a:pt x="1919" y="219"/>
                    <a:pt x="1919" y="243"/>
                    <a:pt x="1919" y="268"/>
                  </a:cubicBezTo>
                  <a:cubicBezTo>
                    <a:pt x="1895" y="268"/>
                    <a:pt x="1895" y="243"/>
                    <a:pt x="1895" y="243"/>
                  </a:cubicBezTo>
                  <a:cubicBezTo>
                    <a:pt x="1871" y="195"/>
                    <a:pt x="1846" y="146"/>
                    <a:pt x="1846" y="122"/>
                  </a:cubicBezTo>
                  <a:close/>
                  <a:moveTo>
                    <a:pt x="923" y="170"/>
                  </a:moveTo>
                  <a:lnTo>
                    <a:pt x="923" y="170"/>
                  </a:lnTo>
                  <a:cubicBezTo>
                    <a:pt x="947" y="219"/>
                    <a:pt x="947" y="268"/>
                    <a:pt x="972" y="292"/>
                  </a:cubicBezTo>
                  <a:cubicBezTo>
                    <a:pt x="947" y="268"/>
                    <a:pt x="923" y="219"/>
                    <a:pt x="923" y="170"/>
                  </a:cubicBezTo>
                  <a:close/>
                  <a:moveTo>
                    <a:pt x="583" y="341"/>
                  </a:moveTo>
                  <a:lnTo>
                    <a:pt x="583" y="341"/>
                  </a:lnTo>
                  <a:cubicBezTo>
                    <a:pt x="607" y="365"/>
                    <a:pt x="632" y="413"/>
                    <a:pt x="632" y="486"/>
                  </a:cubicBezTo>
                  <a:cubicBezTo>
                    <a:pt x="607" y="438"/>
                    <a:pt x="583" y="389"/>
                    <a:pt x="583" y="341"/>
                  </a:cubicBezTo>
                  <a:close/>
                  <a:moveTo>
                    <a:pt x="2211" y="0"/>
                  </a:moveTo>
                  <a:cubicBezTo>
                    <a:pt x="2186" y="0"/>
                    <a:pt x="2162" y="25"/>
                    <a:pt x="2186" y="49"/>
                  </a:cubicBezTo>
                  <a:cubicBezTo>
                    <a:pt x="2186" y="122"/>
                    <a:pt x="2186" y="292"/>
                    <a:pt x="2138" y="341"/>
                  </a:cubicBezTo>
                  <a:cubicBezTo>
                    <a:pt x="2113" y="365"/>
                    <a:pt x="2089" y="365"/>
                    <a:pt x="2065" y="365"/>
                  </a:cubicBezTo>
                  <a:cubicBezTo>
                    <a:pt x="2041" y="365"/>
                    <a:pt x="2016" y="365"/>
                    <a:pt x="1992" y="341"/>
                  </a:cubicBezTo>
                  <a:cubicBezTo>
                    <a:pt x="2016" y="292"/>
                    <a:pt x="2016" y="243"/>
                    <a:pt x="1992" y="195"/>
                  </a:cubicBezTo>
                  <a:cubicBezTo>
                    <a:pt x="1992" y="122"/>
                    <a:pt x="1943" y="49"/>
                    <a:pt x="1895" y="25"/>
                  </a:cubicBezTo>
                  <a:cubicBezTo>
                    <a:pt x="1846" y="25"/>
                    <a:pt x="1822" y="25"/>
                    <a:pt x="1798" y="49"/>
                  </a:cubicBezTo>
                  <a:cubicBezTo>
                    <a:pt x="1749" y="98"/>
                    <a:pt x="1749" y="170"/>
                    <a:pt x="1798" y="219"/>
                  </a:cubicBezTo>
                  <a:cubicBezTo>
                    <a:pt x="1822" y="292"/>
                    <a:pt x="1846" y="341"/>
                    <a:pt x="1895" y="365"/>
                  </a:cubicBezTo>
                  <a:lnTo>
                    <a:pt x="1871" y="389"/>
                  </a:lnTo>
                  <a:cubicBezTo>
                    <a:pt x="1858" y="401"/>
                    <a:pt x="1834" y="407"/>
                    <a:pt x="1810" y="407"/>
                  </a:cubicBezTo>
                  <a:cubicBezTo>
                    <a:pt x="1786" y="407"/>
                    <a:pt x="1761" y="401"/>
                    <a:pt x="1749" y="389"/>
                  </a:cubicBezTo>
                  <a:cubicBezTo>
                    <a:pt x="1676" y="365"/>
                    <a:pt x="1603" y="316"/>
                    <a:pt x="1555" y="268"/>
                  </a:cubicBezTo>
                  <a:cubicBezTo>
                    <a:pt x="1555" y="195"/>
                    <a:pt x="1530" y="146"/>
                    <a:pt x="1482" y="98"/>
                  </a:cubicBezTo>
                  <a:cubicBezTo>
                    <a:pt x="1458" y="49"/>
                    <a:pt x="1409" y="49"/>
                    <a:pt x="1385" y="49"/>
                  </a:cubicBezTo>
                  <a:cubicBezTo>
                    <a:pt x="1360" y="73"/>
                    <a:pt x="1336" y="98"/>
                    <a:pt x="1336" y="122"/>
                  </a:cubicBezTo>
                  <a:cubicBezTo>
                    <a:pt x="1360" y="195"/>
                    <a:pt x="1409" y="268"/>
                    <a:pt x="1458" y="316"/>
                  </a:cubicBezTo>
                  <a:cubicBezTo>
                    <a:pt x="1458" y="413"/>
                    <a:pt x="1433" y="511"/>
                    <a:pt x="1385" y="583"/>
                  </a:cubicBezTo>
                  <a:cubicBezTo>
                    <a:pt x="1360" y="608"/>
                    <a:pt x="1336" y="620"/>
                    <a:pt x="1309" y="620"/>
                  </a:cubicBezTo>
                  <a:cubicBezTo>
                    <a:pt x="1281" y="620"/>
                    <a:pt x="1251" y="608"/>
                    <a:pt x="1215" y="583"/>
                  </a:cubicBezTo>
                  <a:cubicBezTo>
                    <a:pt x="1142" y="559"/>
                    <a:pt x="1093" y="511"/>
                    <a:pt x="1069" y="462"/>
                  </a:cubicBezTo>
                  <a:cubicBezTo>
                    <a:pt x="1093" y="341"/>
                    <a:pt x="1069" y="195"/>
                    <a:pt x="996" y="98"/>
                  </a:cubicBezTo>
                  <a:cubicBezTo>
                    <a:pt x="979" y="80"/>
                    <a:pt x="950" y="63"/>
                    <a:pt x="925" y="63"/>
                  </a:cubicBezTo>
                  <a:cubicBezTo>
                    <a:pt x="915" y="63"/>
                    <a:pt x="906" y="66"/>
                    <a:pt x="899" y="73"/>
                  </a:cubicBezTo>
                  <a:cubicBezTo>
                    <a:pt x="850" y="73"/>
                    <a:pt x="850" y="98"/>
                    <a:pt x="850" y="146"/>
                  </a:cubicBezTo>
                  <a:cubicBezTo>
                    <a:pt x="850" y="243"/>
                    <a:pt x="875" y="365"/>
                    <a:pt x="947" y="462"/>
                  </a:cubicBezTo>
                  <a:cubicBezTo>
                    <a:pt x="947" y="535"/>
                    <a:pt x="923" y="583"/>
                    <a:pt x="899" y="632"/>
                  </a:cubicBezTo>
                  <a:cubicBezTo>
                    <a:pt x="885" y="660"/>
                    <a:pt x="862" y="672"/>
                    <a:pt x="836" y="672"/>
                  </a:cubicBezTo>
                  <a:cubicBezTo>
                    <a:pt x="818" y="672"/>
                    <a:pt x="798" y="666"/>
                    <a:pt x="777" y="656"/>
                  </a:cubicBezTo>
                  <a:cubicBezTo>
                    <a:pt x="753" y="632"/>
                    <a:pt x="729" y="608"/>
                    <a:pt x="705" y="559"/>
                  </a:cubicBezTo>
                  <a:cubicBezTo>
                    <a:pt x="729" y="462"/>
                    <a:pt x="729" y="341"/>
                    <a:pt x="632" y="243"/>
                  </a:cubicBezTo>
                  <a:cubicBezTo>
                    <a:pt x="607" y="219"/>
                    <a:pt x="559" y="219"/>
                    <a:pt x="534" y="219"/>
                  </a:cubicBezTo>
                  <a:cubicBezTo>
                    <a:pt x="510" y="219"/>
                    <a:pt x="486" y="243"/>
                    <a:pt x="486" y="292"/>
                  </a:cubicBezTo>
                  <a:cubicBezTo>
                    <a:pt x="486" y="389"/>
                    <a:pt x="510" y="486"/>
                    <a:pt x="583" y="583"/>
                  </a:cubicBezTo>
                  <a:cubicBezTo>
                    <a:pt x="534" y="656"/>
                    <a:pt x="462" y="705"/>
                    <a:pt x="389" y="705"/>
                  </a:cubicBezTo>
                  <a:cubicBezTo>
                    <a:pt x="374" y="708"/>
                    <a:pt x="360" y="710"/>
                    <a:pt x="347" y="710"/>
                  </a:cubicBezTo>
                  <a:cubicBezTo>
                    <a:pt x="161" y="710"/>
                    <a:pt x="97" y="413"/>
                    <a:pt x="97" y="413"/>
                  </a:cubicBezTo>
                  <a:cubicBezTo>
                    <a:pt x="97" y="389"/>
                    <a:pt x="73" y="365"/>
                    <a:pt x="49" y="365"/>
                  </a:cubicBezTo>
                  <a:cubicBezTo>
                    <a:pt x="24" y="389"/>
                    <a:pt x="0" y="413"/>
                    <a:pt x="0" y="438"/>
                  </a:cubicBezTo>
                  <a:cubicBezTo>
                    <a:pt x="0" y="438"/>
                    <a:pt x="97" y="826"/>
                    <a:pt x="364" y="826"/>
                  </a:cubicBezTo>
                  <a:lnTo>
                    <a:pt x="413" y="802"/>
                  </a:lnTo>
                  <a:cubicBezTo>
                    <a:pt x="510" y="802"/>
                    <a:pt x="583" y="753"/>
                    <a:pt x="656" y="656"/>
                  </a:cubicBezTo>
                  <a:cubicBezTo>
                    <a:pt x="680" y="681"/>
                    <a:pt x="705" y="729"/>
                    <a:pt x="753" y="729"/>
                  </a:cubicBezTo>
                  <a:cubicBezTo>
                    <a:pt x="784" y="760"/>
                    <a:pt x="818" y="773"/>
                    <a:pt x="852" y="773"/>
                  </a:cubicBezTo>
                  <a:cubicBezTo>
                    <a:pt x="899" y="773"/>
                    <a:pt x="943" y="747"/>
                    <a:pt x="972" y="705"/>
                  </a:cubicBezTo>
                  <a:cubicBezTo>
                    <a:pt x="996" y="656"/>
                    <a:pt x="1020" y="608"/>
                    <a:pt x="1045" y="559"/>
                  </a:cubicBezTo>
                  <a:cubicBezTo>
                    <a:pt x="1069" y="608"/>
                    <a:pt x="1117" y="632"/>
                    <a:pt x="1166" y="656"/>
                  </a:cubicBezTo>
                  <a:cubicBezTo>
                    <a:pt x="1198" y="699"/>
                    <a:pt x="1244" y="718"/>
                    <a:pt x="1292" y="718"/>
                  </a:cubicBezTo>
                  <a:cubicBezTo>
                    <a:pt x="1353" y="718"/>
                    <a:pt x="1417" y="687"/>
                    <a:pt x="1458" y="632"/>
                  </a:cubicBezTo>
                  <a:cubicBezTo>
                    <a:pt x="1506" y="559"/>
                    <a:pt x="1530" y="462"/>
                    <a:pt x="1555" y="389"/>
                  </a:cubicBezTo>
                  <a:cubicBezTo>
                    <a:pt x="1603" y="413"/>
                    <a:pt x="1652" y="438"/>
                    <a:pt x="1700" y="462"/>
                  </a:cubicBezTo>
                  <a:cubicBezTo>
                    <a:pt x="1737" y="486"/>
                    <a:pt x="1779" y="498"/>
                    <a:pt x="1822" y="498"/>
                  </a:cubicBezTo>
                  <a:cubicBezTo>
                    <a:pt x="1864" y="498"/>
                    <a:pt x="1907" y="486"/>
                    <a:pt x="1943" y="462"/>
                  </a:cubicBezTo>
                  <a:lnTo>
                    <a:pt x="1968" y="413"/>
                  </a:lnTo>
                  <a:cubicBezTo>
                    <a:pt x="1992" y="438"/>
                    <a:pt x="2016" y="438"/>
                    <a:pt x="2065" y="462"/>
                  </a:cubicBezTo>
                  <a:cubicBezTo>
                    <a:pt x="2113" y="462"/>
                    <a:pt x="2162" y="438"/>
                    <a:pt x="2211" y="413"/>
                  </a:cubicBezTo>
                  <a:cubicBezTo>
                    <a:pt x="2259" y="292"/>
                    <a:pt x="2284" y="170"/>
                    <a:pt x="2284" y="25"/>
                  </a:cubicBezTo>
                  <a:cubicBezTo>
                    <a:pt x="2259" y="0"/>
                    <a:pt x="2235" y="0"/>
                    <a:pt x="22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13"/>
            <p:cNvSpPr/>
            <p:nvPr/>
          </p:nvSpPr>
          <p:spPr>
            <a:xfrm>
              <a:off x="-945691" y="3813429"/>
              <a:ext cx="336905" cy="128472"/>
            </a:xfrm>
            <a:custGeom>
              <a:avLst/>
              <a:gdLst/>
              <a:ahLst/>
              <a:cxnLst/>
              <a:rect l="l" t="t" r="r" b="b"/>
              <a:pathLst>
                <a:path w="4484" h="1710" extrusionOk="0">
                  <a:moveTo>
                    <a:pt x="3927" y="0"/>
                  </a:moveTo>
                  <a:cubicBezTo>
                    <a:pt x="3752" y="0"/>
                    <a:pt x="3511" y="705"/>
                    <a:pt x="3511" y="705"/>
                  </a:cubicBezTo>
                  <a:cubicBezTo>
                    <a:pt x="3341" y="510"/>
                    <a:pt x="3147" y="316"/>
                    <a:pt x="2928" y="146"/>
                  </a:cubicBezTo>
                  <a:cubicBezTo>
                    <a:pt x="2885" y="106"/>
                    <a:pt x="2847" y="89"/>
                    <a:pt x="2812" y="89"/>
                  </a:cubicBezTo>
                  <a:cubicBezTo>
                    <a:pt x="2594" y="89"/>
                    <a:pt x="2540" y="778"/>
                    <a:pt x="2540" y="778"/>
                  </a:cubicBezTo>
                  <a:cubicBezTo>
                    <a:pt x="2540" y="778"/>
                    <a:pt x="2103" y="268"/>
                    <a:pt x="1957" y="49"/>
                  </a:cubicBezTo>
                  <a:cubicBezTo>
                    <a:pt x="1944" y="34"/>
                    <a:pt x="1928" y="27"/>
                    <a:pt x="1910" y="27"/>
                  </a:cubicBezTo>
                  <a:cubicBezTo>
                    <a:pt x="1697" y="27"/>
                    <a:pt x="1179" y="1021"/>
                    <a:pt x="1179" y="1021"/>
                  </a:cubicBezTo>
                  <a:cubicBezTo>
                    <a:pt x="1082" y="729"/>
                    <a:pt x="912" y="438"/>
                    <a:pt x="669" y="219"/>
                  </a:cubicBezTo>
                  <a:cubicBezTo>
                    <a:pt x="649" y="206"/>
                    <a:pt x="628" y="200"/>
                    <a:pt x="607" y="200"/>
                  </a:cubicBezTo>
                  <a:cubicBezTo>
                    <a:pt x="308" y="200"/>
                    <a:pt x="0" y="1424"/>
                    <a:pt x="159" y="1628"/>
                  </a:cubicBezTo>
                  <a:cubicBezTo>
                    <a:pt x="206" y="1688"/>
                    <a:pt x="548" y="1709"/>
                    <a:pt x="1022" y="1709"/>
                  </a:cubicBezTo>
                  <a:cubicBezTo>
                    <a:pt x="2286" y="1709"/>
                    <a:pt x="4483" y="1555"/>
                    <a:pt x="4483" y="1555"/>
                  </a:cubicBezTo>
                  <a:cubicBezTo>
                    <a:pt x="4362" y="1045"/>
                    <a:pt x="4192" y="535"/>
                    <a:pt x="3997" y="49"/>
                  </a:cubicBezTo>
                  <a:cubicBezTo>
                    <a:pt x="3976" y="15"/>
                    <a:pt x="3952" y="0"/>
                    <a:pt x="39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3884059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1FC3757A-D7FC-45AC-8CA1-2EB472E1DDAF}" type="datetimeFigureOut">
              <a:rPr kumimoji="0" lang="en-GB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22/09/2022</a:t>
            </a:fld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5A028414-4FC7-42F2-A172-4D68B13B396B}" type="slidenum">
              <a:rPr kumimoji="0" lang="en-GB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679150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1FC3757A-D7FC-45AC-8CA1-2EB472E1DDAF}" type="datetimeFigureOut">
              <a:rPr kumimoji="0" lang="en-GB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22/09/2022</a:t>
            </a:fld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5A028414-4FC7-42F2-A172-4D68B13B396B}" type="slidenum">
              <a:rPr kumimoji="0" lang="en-GB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144092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1FC3757A-D7FC-45AC-8CA1-2EB472E1DDAF}" type="datetimeFigureOut">
              <a:rPr kumimoji="0" lang="en-GB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22/09/2022</a:t>
            </a:fld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5A028414-4FC7-42F2-A172-4D68B13B396B}" type="slidenum">
              <a:rPr kumimoji="0" lang="en-GB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188255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1FC3757A-D7FC-45AC-8CA1-2EB472E1DDAF}" type="datetimeFigureOut">
              <a:rPr kumimoji="0" lang="en-GB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22/09/2022</a:t>
            </a:fld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5A028414-4FC7-42F2-A172-4D68B13B396B}" type="slidenum">
              <a:rPr kumimoji="0" lang="en-GB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70797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1FC3757A-D7FC-45AC-8CA1-2EB472E1DDAF}" type="datetimeFigureOut">
              <a:rPr kumimoji="0" lang="en-GB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22/09/2022</a:t>
            </a:fld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5A028414-4FC7-42F2-A172-4D68B13B396B}" type="slidenum">
              <a:rPr kumimoji="0" lang="en-GB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738634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1FC3757A-D7FC-45AC-8CA1-2EB472E1DDAF}" type="datetimeFigureOut">
              <a:rPr kumimoji="0" lang="en-GB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22/09/2022</a:t>
            </a:fld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5A028414-4FC7-42F2-A172-4D68B13B396B}" type="slidenum">
              <a:rPr kumimoji="0" lang="en-GB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1890745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1FC3757A-D7FC-45AC-8CA1-2EB472E1DDAF}" type="datetimeFigureOut">
              <a:rPr kumimoji="0" lang="en-GB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22/09/2022</a:t>
            </a:fld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5A028414-4FC7-42F2-A172-4D68B13B396B}" type="slidenum">
              <a:rPr kumimoji="0" lang="en-GB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2239818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1FC3757A-D7FC-45AC-8CA1-2EB472E1DDAF}" type="datetimeFigureOut">
              <a:rPr kumimoji="0" lang="en-GB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22/09/2022</a:t>
            </a:fld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5A028414-4FC7-42F2-A172-4D68B13B396B}" type="slidenum">
              <a:rPr kumimoji="0" lang="en-GB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103212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1FC3757A-D7FC-45AC-8CA1-2EB472E1DDAF}" type="datetimeFigureOut">
              <a:rPr kumimoji="0" lang="en-GB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22/09/2022</a:t>
            </a:fld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5A028414-4FC7-42F2-A172-4D68B13B396B}" type="slidenum">
              <a:rPr kumimoji="0" lang="en-GB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327053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3"/>
          <p:cNvSpPr txBox="1">
            <a:spLocks noGrp="1"/>
          </p:cNvSpPr>
          <p:nvPr>
            <p:ph type="title"/>
          </p:nvPr>
        </p:nvSpPr>
        <p:spPr>
          <a:xfrm>
            <a:off x="3278250" y="2532650"/>
            <a:ext cx="2587500" cy="62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83" name="Google Shape;83;p3"/>
          <p:cNvSpPr txBox="1">
            <a:spLocks noGrp="1"/>
          </p:cNvSpPr>
          <p:nvPr>
            <p:ph type="subTitle" idx="1"/>
          </p:nvPr>
        </p:nvSpPr>
        <p:spPr>
          <a:xfrm>
            <a:off x="3192450" y="3213963"/>
            <a:ext cx="2759100" cy="50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1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1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1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1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1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1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1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1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9pPr>
          </a:lstStyle>
          <a:p>
            <a:endParaRPr/>
          </a:p>
        </p:txBody>
      </p:sp>
      <p:sp>
        <p:nvSpPr>
          <p:cNvPr id="84" name="Google Shape;84;p3"/>
          <p:cNvSpPr txBox="1">
            <a:spLocks noGrp="1"/>
          </p:cNvSpPr>
          <p:nvPr>
            <p:ph type="title" idx="2" hasCustomPrompt="1"/>
          </p:nvPr>
        </p:nvSpPr>
        <p:spPr>
          <a:xfrm>
            <a:off x="3507450" y="1220213"/>
            <a:ext cx="2129100" cy="137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0"/>
              <a:buNone/>
              <a:defRPr sz="10000">
                <a:latin typeface="Comfortaa"/>
                <a:ea typeface="Comfortaa"/>
                <a:cs typeface="Comfortaa"/>
                <a:sym typeface="Comforta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grpSp>
        <p:nvGrpSpPr>
          <p:cNvPr id="85" name="Google Shape;85;p3"/>
          <p:cNvGrpSpPr/>
          <p:nvPr/>
        </p:nvGrpSpPr>
        <p:grpSpPr>
          <a:xfrm>
            <a:off x="490201" y="2041207"/>
            <a:ext cx="2037701" cy="1610804"/>
            <a:chOff x="855987" y="2204128"/>
            <a:chExt cx="1217483" cy="962421"/>
          </a:xfrm>
        </p:grpSpPr>
        <p:grpSp>
          <p:nvGrpSpPr>
            <p:cNvPr id="86" name="Google Shape;86;p3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87" name="Google Shape;87;p3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88;p3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89;p3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90;p3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91;p3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92;p3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93" name="Google Shape;93;p3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4" name="Google Shape;94;p3"/>
          <p:cNvGrpSpPr/>
          <p:nvPr/>
        </p:nvGrpSpPr>
        <p:grpSpPr>
          <a:xfrm>
            <a:off x="6118692" y="214682"/>
            <a:ext cx="2525833" cy="1610805"/>
            <a:chOff x="7239867" y="1514545"/>
            <a:chExt cx="2525833" cy="1610805"/>
          </a:xfrm>
        </p:grpSpPr>
        <p:grpSp>
          <p:nvGrpSpPr>
            <p:cNvPr id="95" name="Google Shape;95;p3"/>
            <p:cNvGrpSpPr/>
            <p:nvPr/>
          </p:nvGrpSpPr>
          <p:grpSpPr>
            <a:xfrm>
              <a:off x="7346663" y="1514545"/>
              <a:ext cx="2419037" cy="1551678"/>
              <a:chOff x="7410211" y="1555302"/>
              <a:chExt cx="2355440" cy="1510884"/>
            </a:xfrm>
          </p:grpSpPr>
          <p:grpSp>
            <p:nvGrpSpPr>
              <p:cNvPr id="96" name="Google Shape;96;p3"/>
              <p:cNvGrpSpPr/>
              <p:nvPr/>
            </p:nvGrpSpPr>
            <p:grpSpPr>
              <a:xfrm>
                <a:off x="7410211" y="1555302"/>
                <a:ext cx="2355440" cy="1510884"/>
                <a:chOff x="761258" y="2062480"/>
                <a:chExt cx="1646470" cy="1056119"/>
              </a:xfrm>
            </p:grpSpPr>
            <p:sp>
              <p:nvSpPr>
                <p:cNvPr id="97" name="Google Shape;97;p3"/>
                <p:cNvSpPr/>
                <p:nvPr/>
              </p:nvSpPr>
              <p:spPr>
                <a:xfrm rot="-1481318">
                  <a:off x="1087094" y="2126891"/>
                  <a:ext cx="430227" cy="556678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8" name="Google Shape;98;p3"/>
                <p:cNvSpPr/>
                <p:nvPr/>
              </p:nvSpPr>
              <p:spPr>
                <a:xfrm>
                  <a:off x="1415418" y="2201127"/>
                  <a:ext cx="5577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9" name="Google Shape;99;p3"/>
                <p:cNvSpPr/>
                <p:nvPr/>
              </p:nvSpPr>
              <p:spPr>
                <a:xfrm>
                  <a:off x="761258" y="2379293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0" name="Google Shape;100;p3"/>
                <p:cNvSpPr/>
                <p:nvPr/>
              </p:nvSpPr>
              <p:spPr>
                <a:xfrm>
                  <a:off x="899445" y="2606080"/>
                  <a:ext cx="469500" cy="469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1" name="Google Shape;101;p3"/>
                <p:cNvSpPr/>
                <p:nvPr/>
              </p:nvSpPr>
              <p:spPr>
                <a:xfrm>
                  <a:off x="1250808" y="2594534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2" name="Google Shape;102;p3"/>
                <p:cNvSpPr/>
                <p:nvPr/>
              </p:nvSpPr>
              <p:spPr>
                <a:xfrm rot="-2967336">
                  <a:off x="1706888" y="2475460"/>
                  <a:ext cx="622580" cy="492779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03" name="Google Shape;103;p3"/>
              <p:cNvSpPr/>
              <p:nvPr/>
            </p:nvSpPr>
            <p:spPr>
              <a:xfrm>
                <a:off x="793321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104;p3"/>
              <p:cNvSpPr/>
              <p:nvPr/>
            </p:nvSpPr>
            <p:spPr>
              <a:xfrm>
                <a:off x="838646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5" name="Google Shape;105;p3"/>
            <p:cNvSpPr/>
            <p:nvPr/>
          </p:nvSpPr>
          <p:spPr>
            <a:xfrm>
              <a:off x="7239867" y="1792171"/>
              <a:ext cx="2256600" cy="1333178"/>
            </a:xfrm>
            <a:custGeom>
              <a:avLst/>
              <a:gdLst/>
              <a:ahLst/>
              <a:cxnLst/>
              <a:rect l="l" t="t" r="r" b="b"/>
              <a:pathLst>
                <a:path w="4957" h="2929" extrusionOk="0">
                  <a:moveTo>
                    <a:pt x="1215" y="718"/>
                  </a:moveTo>
                  <a:cubicBezTo>
                    <a:pt x="1312" y="743"/>
                    <a:pt x="1337" y="767"/>
                    <a:pt x="1361" y="815"/>
                  </a:cubicBezTo>
                  <a:cubicBezTo>
                    <a:pt x="1361" y="840"/>
                    <a:pt x="1312" y="888"/>
                    <a:pt x="1288" y="913"/>
                  </a:cubicBezTo>
                  <a:cubicBezTo>
                    <a:pt x="1264" y="913"/>
                    <a:pt x="1264" y="937"/>
                    <a:pt x="1215" y="937"/>
                  </a:cubicBezTo>
                  <a:cubicBezTo>
                    <a:pt x="1215" y="864"/>
                    <a:pt x="1215" y="815"/>
                    <a:pt x="1215" y="743"/>
                  </a:cubicBezTo>
                  <a:lnTo>
                    <a:pt x="1215" y="718"/>
                  </a:lnTo>
                  <a:close/>
                  <a:moveTo>
                    <a:pt x="2527" y="475"/>
                  </a:moveTo>
                  <a:cubicBezTo>
                    <a:pt x="2624" y="597"/>
                    <a:pt x="2673" y="767"/>
                    <a:pt x="2624" y="937"/>
                  </a:cubicBezTo>
                  <a:cubicBezTo>
                    <a:pt x="2601" y="983"/>
                    <a:pt x="2567" y="1007"/>
                    <a:pt x="2530" y="1007"/>
                  </a:cubicBezTo>
                  <a:cubicBezTo>
                    <a:pt x="2489" y="1007"/>
                    <a:pt x="2444" y="977"/>
                    <a:pt x="2405" y="913"/>
                  </a:cubicBezTo>
                  <a:cubicBezTo>
                    <a:pt x="2333" y="767"/>
                    <a:pt x="2381" y="573"/>
                    <a:pt x="2527" y="475"/>
                  </a:cubicBezTo>
                  <a:close/>
                  <a:moveTo>
                    <a:pt x="3984" y="1010"/>
                  </a:moveTo>
                  <a:lnTo>
                    <a:pt x="3984" y="1010"/>
                  </a:lnTo>
                  <a:cubicBezTo>
                    <a:pt x="4009" y="1107"/>
                    <a:pt x="3984" y="1228"/>
                    <a:pt x="3936" y="1326"/>
                  </a:cubicBezTo>
                  <a:cubicBezTo>
                    <a:pt x="3912" y="1350"/>
                    <a:pt x="3912" y="1350"/>
                    <a:pt x="3887" y="1350"/>
                  </a:cubicBezTo>
                  <a:cubicBezTo>
                    <a:pt x="3863" y="1350"/>
                    <a:pt x="3839" y="1326"/>
                    <a:pt x="3814" y="1326"/>
                  </a:cubicBezTo>
                  <a:cubicBezTo>
                    <a:pt x="3766" y="1277"/>
                    <a:pt x="3766" y="1277"/>
                    <a:pt x="3766" y="1204"/>
                  </a:cubicBezTo>
                  <a:cubicBezTo>
                    <a:pt x="3790" y="1131"/>
                    <a:pt x="3863" y="1058"/>
                    <a:pt x="3984" y="1010"/>
                  </a:cubicBezTo>
                  <a:close/>
                  <a:moveTo>
                    <a:pt x="1045" y="1860"/>
                  </a:moveTo>
                  <a:cubicBezTo>
                    <a:pt x="948" y="1957"/>
                    <a:pt x="851" y="2030"/>
                    <a:pt x="754" y="2079"/>
                  </a:cubicBezTo>
                  <a:cubicBezTo>
                    <a:pt x="778" y="1982"/>
                    <a:pt x="875" y="1909"/>
                    <a:pt x="972" y="1860"/>
                  </a:cubicBezTo>
                  <a:close/>
                  <a:moveTo>
                    <a:pt x="3159" y="1957"/>
                  </a:moveTo>
                  <a:cubicBezTo>
                    <a:pt x="3159" y="1957"/>
                    <a:pt x="3183" y="1957"/>
                    <a:pt x="3231" y="2006"/>
                  </a:cubicBezTo>
                  <a:cubicBezTo>
                    <a:pt x="3280" y="2054"/>
                    <a:pt x="3304" y="2152"/>
                    <a:pt x="3280" y="2224"/>
                  </a:cubicBezTo>
                  <a:cubicBezTo>
                    <a:pt x="3159" y="2127"/>
                    <a:pt x="3159" y="2006"/>
                    <a:pt x="3159" y="1957"/>
                  </a:cubicBezTo>
                  <a:close/>
                  <a:moveTo>
                    <a:pt x="1701" y="2030"/>
                  </a:moveTo>
                  <a:cubicBezTo>
                    <a:pt x="1750" y="2054"/>
                    <a:pt x="1798" y="2079"/>
                    <a:pt x="1822" y="2127"/>
                  </a:cubicBezTo>
                  <a:cubicBezTo>
                    <a:pt x="1847" y="2249"/>
                    <a:pt x="1822" y="2346"/>
                    <a:pt x="1774" y="2443"/>
                  </a:cubicBezTo>
                  <a:cubicBezTo>
                    <a:pt x="1677" y="2346"/>
                    <a:pt x="1628" y="2200"/>
                    <a:pt x="1652" y="2054"/>
                  </a:cubicBezTo>
                  <a:cubicBezTo>
                    <a:pt x="1652" y="2030"/>
                    <a:pt x="1677" y="2030"/>
                    <a:pt x="1677" y="2030"/>
                  </a:cubicBezTo>
                  <a:close/>
                  <a:moveTo>
                    <a:pt x="1688" y="116"/>
                  </a:moveTo>
                  <a:cubicBezTo>
                    <a:pt x="1796" y="116"/>
                    <a:pt x="1923" y="140"/>
                    <a:pt x="2065" y="184"/>
                  </a:cubicBezTo>
                  <a:cubicBezTo>
                    <a:pt x="2211" y="232"/>
                    <a:pt x="2333" y="305"/>
                    <a:pt x="2454" y="427"/>
                  </a:cubicBezTo>
                  <a:cubicBezTo>
                    <a:pt x="2284" y="548"/>
                    <a:pt x="2235" y="791"/>
                    <a:pt x="2333" y="961"/>
                  </a:cubicBezTo>
                  <a:cubicBezTo>
                    <a:pt x="2430" y="1083"/>
                    <a:pt x="2503" y="1131"/>
                    <a:pt x="2551" y="1131"/>
                  </a:cubicBezTo>
                  <a:cubicBezTo>
                    <a:pt x="2648" y="1107"/>
                    <a:pt x="2721" y="1058"/>
                    <a:pt x="2746" y="986"/>
                  </a:cubicBezTo>
                  <a:cubicBezTo>
                    <a:pt x="2794" y="791"/>
                    <a:pt x="2746" y="573"/>
                    <a:pt x="2624" y="427"/>
                  </a:cubicBezTo>
                  <a:cubicBezTo>
                    <a:pt x="2818" y="305"/>
                    <a:pt x="3061" y="232"/>
                    <a:pt x="3304" y="232"/>
                  </a:cubicBezTo>
                  <a:lnTo>
                    <a:pt x="3450" y="232"/>
                  </a:lnTo>
                  <a:cubicBezTo>
                    <a:pt x="3742" y="330"/>
                    <a:pt x="3960" y="597"/>
                    <a:pt x="3984" y="888"/>
                  </a:cubicBezTo>
                  <a:cubicBezTo>
                    <a:pt x="3839" y="937"/>
                    <a:pt x="3717" y="1034"/>
                    <a:pt x="3693" y="1180"/>
                  </a:cubicBezTo>
                  <a:cubicBezTo>
                    <a:pt x="3669" y="1277"/>
                    <a:pt x="3693" y="1350"/>
                    <a:pt x="3766" y="1423"/>
                  </a:cubicBezTo>
                  <a:cubicBezTo>
                    <a:pt x="3802" y="1459"/>
                    <a:pt x="3845" y="1477"/>
                    <a:pt x="3887" y="1477"/>
                  </a:cubicBezTo>
                  <a:cubicBezTo>
                    <a:pt x="3930" y="1477"/>
                    <a:pt x="3972" y="1459"/>
                    <a:pt x="4009" y="1423"/>
                  </a:cubicBezTo>
                  <a:cubicBezTo>
                    <a:pt x="4082" y="1277"/>
                    <a:pt x="4106" y="1131"/>
                    <a:pt x="4082" y="986"/>
                  </a:cubicBezTo>
                  <a:cubicBezTo>
                    <a:pt x="4130" y="986"/>
                    <a:pt x="4203" y="961"/>
                    <a:pt x="4252" y="961"/>
                  </a:cubicBezTo>
                  <a:cubicBezTo>
                    <a:pt x="4470" y="961"/>
                    <a:pt x="4640" y="1083"/>
                    <a:pt x="4738" y="1277"/>
                  </a:cubicBezTo>
                  <a:cubicBezTo>
                    <a:pt x="4835" y="1544"/>
                    <a:pt x="4810" y="1836"/>
                    <a:pt x="4665" y="2079"/>
                  </a:cubicBezTo>
                  <a:cubicBezTo>
                    <a:pt x="4483" y="2341"/>
                    <a:pt x="4201" y="2486"/>
                    <a:pt x="3902" y="2486"/>
                  </a:cubicBezTo>
                  <a:cubicBezTo>
                    <a:pt x="3841" y="2486"/>
                    <a:pt x="3779" y="2480"/>
                    <a:pt x="3717" y="2467"/>
                  </a:cubicBezTo>
                  <a:cubicBezTo>
                    <a:pt x="3572" y="2443"/>
                    <a:pt x="3450" y="2370"/>
                    <a:pt x="3353" y="2297"/>
                  </a:cubicBezTo>
                  <a:cubicBezTo>
                    <a:pt x="3401" y="2176"/>
                    <a:pt x="3377" y="2030"/>
                    <a:pt x="3304" y="1933"/>
                  </a:cubicBezTo>
                  <a:cubicBezTo>
                    <a:pt x="3244" y="1884"/>
                    <a:pt x="3189" y="1860"/>
                    <a:pt x="3143" y="1860"/>
                  </a:cubicBezTo>
                  <a:cubicBezTo>
                    <a:pt x="3098" y="1860"/>
                    <a:pt x="3061" y="1884"/>
                    <a:pt x="3037" y="1933"/>
                  </a:cubicBezTo>
                  <a:cubicBezTo>
                    <a:pt x="3037" y="2103"/>
                    <a:pt x="3086" y="2249"/>
                    <a:pt x="3231" y="2322"/>
                  </a:cubicBezTo>
                  <a:cubicBezTo>
                    <a:pt x="3071" y="2620"/>
                    <a:pt x="2781" y="2809"/>
                    <a:pt x="2442" y="2809"/>
                  </a:cubicBezTo>
                  <a:cubicBezTo>
                    <a:pt x="2422" y="2809"/>
                    <a:pt x="2402" y="2809"/>
                    <a:pt x="2381" y="2807"/>
                  </a:cubicBezTo>
                  <a:cubicBezTo>
                    <a:pt x="2187" y="2807"/>
                    <a:pt x="1968" y="2686"/>
                    <a:pt x="1847" y="2516"/>
                  </a:cubicBezTo>
                  <a:cubicBezTo>
                    <a:pt x="1920" y="2394"/>
                    <a:pt x="1968" y="2249"/>
                    <a:pt x="1920" y="2103"/>
                  </a:cubicBezTo>
                  <a:cubicBezTo>
                    <a:pt x="1895" y="2030"/>
                    <a:pt x="1822" y="1957"/>
                    <a:pt x="1725" y="1933"/>
                  </a:cubicBezTo>
                  <a:cubicBezTo>
                    <a:pt x="1712" y="1928"/>
                    <a:pt x="1699" y="1926"/>
                    <a:pt x="1685" y="1926"/>
                  </a:cubicBezTo>
                  <a:cubicBezTo>
                    <a:pt x="1627" y="1926"/>
                    <a:pt x="1575" y="1966"/>
                    <a:pt x="1555" y="2006"/>
                  </a:cubicBezTo>
                  <a:cubicBezTo>
                    <a:pt x="1531" y="2200"/>
                    <a:pt x="1580" y="2394"/>
                    <a:pt x="1725" y="2540"/>
                  </a:cubicBezTo>
                  <a:cubicBezTo>
                    <a:pt x="1604" y="2662"/>
                    <a:pt x="1434" y="2735"/>
                    <a:pt x="1264" y="2759"/>
                  </a:cubicBezTo>
                  <a:lnTo>
                    <a:pt x="1191" y="2759"/>
                  </a:lnTo>
                  <a:cubicBezTo>
                    <a:pt x="1045" y="2759"/>
                    <a:pt x="924" y="2686"/>
                    <a:pt x="826" y="2589"/>
                  </a:cubicBezTo>
                  <a:cubicBezTo>
                    <a:pt x="729" y="2467"/>
                    <a:pt x="705" y="2346"/>
                    <a:pt x="729" y="2224"/>
                  </a:cubicBezTo>
                  <a:cubicBezTo>
                    <a:pt x="924" y="2152"/>
                    <a:pt x="1167" y="1957"/>
                    <a:pt x="1142" y="1836"/>
                  </a:cubicBezTo>
                  <a:cubicBezTo>
                    <a:pt x="1142" y="1801"/>
                    <a:pt x="1118" y="1767"/>
                    <a:pt x="1052" y="1767"/>
                  </a:cubicBezTo>
                  <a:cubicBezTo>
                    <a:pt x="1025" y="1767"/>
                    <a:pt x="991" y="1773"/>
                    <a:pt x="948" y="1787"/>
                  </a:cubicBezTo>
                  <a:cubicBezTo>
                    <a:pt x="802" y="1836"/>
                    <a:pt x="681" y="1982"/>
                    <a:pt x="656" y="2152"/>
                  </a:cubicBezTo>
                  <a:cubicBezTo>
                    <a:pt x="638" y="2154"/>
                    <a:pt x="621" y="2155"/>
                    <a:pt x="603" y="2155"/>
                  </a:cubicBezTo>
                  <a:cubicBezTo>
                    <a:pt x="414" y="2155"/>
                    <a:pt x="286" y="2032"/>
                    <a:pt x="219" y="1787"/>
                  </a:cubicBezTo>
                  <a:cubicBezTo>
                    <a:pt x="98" y="1520"/>
                    <a:pt x="122" y="1228"/>
                    <a:pt x="243" y="961"/>
                  </a:cubicBezTo>
                  <a:cubicBezTo>
                    <a:pt x="389" y="791"/>
                    <a:pt x="608" y="694"/>
                    <a:pt x="851" y="694"/>
                  </a:cubicBezTo>
                  <a:lnTo>
                    <a:pt x="1142" y="694"/>
                  </a:lnTo>
                  <a:lnTo>
                    <a:pt x="1142" y="743"/>
                  </a:lnTo>
                  <a:cubicBezTo>
                    <a:pt x="1118" y="840"/>
                    <a:pt x="1142" y="937"/>
                    <a:pt x="1191" y="1010"/>
                  </a:cubicBezTo>
                  <a:cubicBezTo>
                    <a:pt x="1204" y="1036"/>
                    <a:pt x="1232" y="1056"/>
                    <a:pt x="1271" y="1056"/>
                  </a:cubicBezTo>
                  <a:cubicBezTo>
                    <a:pt x="1302" y="1056"/>
                    <a:pt x="1341" y="1043"/>
                    <a:pt x="1385" y="1010"/>
                  </a:cubicBezTo>
                  <a:cubicBezTo>
                    <a:pt x="1482" y="913"/>
                    <a:pt x="1507" y="888"/>
                    <a:pt x="1482" y="791"/>
                  </a:cubicBezTo>
                  <a:cubicBezTo>
                    <a:pt x="1458" y="718"/>
                    <a:pt x="1385" y="645"/>
                    <a:pt x="1239" y="621"/>
                  </a:cubicBezTo>
                  <a:cubicBezTo>
                    <a:pt x="1239" y="475"/>
                    <a:pt x="1288" y="330"/>
                    <a:pt x="1385" y="232"/>
                  </a:cubicBezTo>
                  <a:cubicBezTo>
                    <a:pt x="1452" y="152"/>
                    <a:pt x="1556" y="116"/>
                    <a:pt x="1688" y="116"/>
                  </a:cubicBezTo>
                  <a:close/>
                  <a:moveTo>
                    <a:pt x="1650" y="1"/>
                  </a:moveTo>
                  <a:cubicBezTo>
                    <a:pt x="1501" y="1"/>
                    <a:pt x="1380" y="43"/>
                    <a:pt x="1288" y="135"/>
                  </a:cubicBezTo>
                  <a:cubicBezTo>
                    <a:pt x="1191" y="257"/>
                    <a:pt x="1118" y="427"/>
                    <a:pt x="1118" y="597"/>
                  </a:cubicBezTo>
                  <a:cubicBezTo>
                    <a:pt x="1069" y="585"/>
                    <a:pt x="1021" y="579"/>
                    <a:pt x="972" y="579"/>
                  </a:cubicBezTo>
                  <a:cubicBezTo>
                    <a:pt x="924" y="579"/>
                    <a:pt x="875" y="585"/>
                    <a:pt x="826" y="597"/>
                  </a:cubicBezTo>
                  <a:cubicBezTo>
                    <a:pt x="559" y="597"/>
                    <a:pt x="316" y="694"/>
                    <a:pt x="146" y="888"/>
                  </a:cubicBezTo>
                  <a:cubicBezTo>
                    <a:pt x="1" y="1180"/>
                    <a:pt x="1" y="1520"/>
                    <a:pt x="122" y="1811"/>
                  </a:cubicBezTo>
                  <a:cubicBezTo>
                    <a:pt x="219" y="2152"/>
                    <a:pt x="414" y="2224"/>
                    <a:pt x="559" y="2224"/>
                  </a:cubicBezTo>
                  <a:lnTo>
                    <a:pt x="608" y="2224"/>
                  </a:lnTo>
                  <a:cubicBezTo>
                    <a:pt x="608" y="2394"/>
                    <a:pt x="656" y="2540"/>
                    <a:pt x="754" y="2637"/>
                  </a:cubicBezTo>
                  <a:cubicBezTo>
                    <a:pt x="851" y="2783"/>
                    <a:pt x="1021" y="2856"/>
                    <a:pt x="1191" y="2856"/>
                  </a:cubicBezTo>
                  <a:lnTo>
                    <a:pt x="1264" y="2856"/>
                  </a:lnTo>
                  <a:cubicBezTo>
                    <a:pt x="1458" y="2832"/>
                    <a:pt x="1652" y="2759"/>
                    <a:pt x="1774" y="2613"/>
                  </a:cubicBezTo>
                  <a:cubicBezTo>
                    <a:pt x="1944" y="2783"/>
                    <a:pt x="2163" y="2905"/>
                    <a:pt x="2381" y="2929"/>
                  </a:cubicBezTo>
                  <a:lnTo>
                    <a:pt x="2430" y="2929"/>
                  </a:lnTo>
                  <a:cubicBezTo>
                    <a:pt x="2794" y="2905"/>
                    <a:pt x="3134" y="2710"/>
                    <a:pt x="3304" y="2394"/>
                  </a:cubicBezTo>
                  <a:cubicBezTo>
                    <a:pt x="3426" y="2467"/>
                    <a:pt x="3547" y="2516"/>
                    <a:pt x="3693" y="2540"/>
                  </a:cubicBezTo>
                  <a:cubicBezTo>
                    <a:pt x="3766" y="2559"/>
                    <a:pt x="3841" y="2567"/>
                    <a:pt x="3916" y="2567"/>
                  </a:cubicBezTo>
                  <a:cubicBezTo>
                    <a:pt x="4239" y="2567"/>
                    <a:pt x="4560" y="2403"/>
                    <a:pt x="4738" y="2127"/>
                  </a:cubicBezTo>
                  <a:cubicBezTo>
                    <a:pt x="4932" y="1860"/>
                    <a:pt x="4956" y="1496"/>
                    <a:pt x="4835" y="1204"/>
                  </a:cubicBezTo>
                  <a:cubicBezTo>
                    <a:pt x="4738" y="986"/>
                    <a:pt x="4495" y="840"/>
                    <a:pt x="4252" y="840"/>
                  </a:cubicBezTo>
                  <a:cubicBezTo>
                    <a:pt x="4203" y="840"/>
                    <a:pt x="4130" y="840"/>
                    <a:pt x="4057" y="864"/>
                  </a:cubicBezTo>
                  <a:cubicBezTo>
                    <a:pt x="4033" y="500"/>
                    <a:pt x="3790" y="232"/>
                    <a:pt x="3450" y="135"/>
                  </a:cubicBezTo>
                  <a:cubicBezTo>
                    <a:pt x="3426" y="123"/>
                    <a:pt x="3395" y="117"/>
                    <a:pt x="3365" y="117"/>
                  </a:cubicBezTo>
                  <a:cubicBezTo>
                    <a:pt x="3335" y="117"/>
                    <a:pt x="3304" y="123"/>
                    <a:pt x="3280" y="135"/>
                  </a:cubicBezTo>
                  <a:cubicBezTo>
                    <a:pt x="3013" y="135"/>
                    <a:pt x="2746" y="208"/>
                    <a:pt x="2527" y="330"/>
                  </a:cubicBezTo>
                  <a:cubicBezTo>
                    <a:pt x="2405" y="232"/>
                    <a:pt x="2235" y="135"/>
                    <a:pt x="2090" y="87"/>
                  </a:cubicBezTo>
                  <a:cubicBezTo>
                    <a:pt x="1923" y="31"/>
                    <a:pt x="1776" y="1"/>
                    <a:pt x="1650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6" name="Google Shape;106;p3"/>
          <p:cNvSpPr/>
          <p:nvPr/>
        </p:nvSpPr>
        <p:spPr>
          <a:xfrm>
            <a:off x="710027" y="4529276"/>
            <a:ext cx="2759105" cy="634799"/>
          </a:xfrm>
          <a:custGeom>
            <a:avLst/>
            <a:gdLst/>
            <a:ahLst/>
            <a:cxnLst/>
            <a:rect l="l" t="t" r="r" b="b"/>
            <a:pathLst>
              <a:path w="7289" h="1677" extrusionOk="0">
                <a:moveTo>
                  <a:pt x="2819" y="1"/>
                </a:moveTo>
                <a:lnTo>
                  <a:pt x="2114" y="1191"/>
                </a:lnTo>
                <a:lnTo>
                  <a:pt x="1604" y="268"/>
                </a:lnTo>
                <a:lnTo>
                  <a:pt x="1118" y="1361"/>
                </a:lnTo>
                <a:lnTo>
                  <a:pt x="584" y="754"/>
                </a:lnTo>
                <a:lnTo>
                  <a:pt x="1" y="1677"/>
                </a:lnTo>
                <a:lnTo>
                  <a:pt x="7289" y="1677"/>
                </a:lnTo>
                <a:lnTo>
                  <a:pt x="6657" y="559"/>
                </a:lnTo>
                <a:lnTo>
                  <a:pt x="6001" y="1191"/>
                </a:lnTo>
                <a:lnTo>
                  <a:pt x="5394" y="268"/>
                </a:lnTo>
                <a:lnTo>
                  <a:pt x="4738" y="1191"/>
                </a:lnTo>
                <a:lnTo>
                  <a:pt x="4252" y="1"/>
                </a:lnTo>
                <a:lnTo>
                  <a:pt x="3353" y="1118"/>
                </a:lnTo>
                <a:lnTo>
                  <a:pt x="2819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1FC3757A-D7FC-45AC-8CA1-2EB472E1DDAF}" type="datetimeFigureOut">
              <a:rPr kumimoji="0" lang="en-GB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22/09/2022</a:t>
            </a:fld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5A028414-4FC7-42F2-A172-4D68B13B396B}" type="slidenum">
              <a:rPr kumimoji="0" lang="en-GB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9976982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1FC3757A-D7FC-45AC-8CA1-2EB472E1DDAF}" type="datetimeFigureOut">
              <a:rPr kumimoji="0" lang="en-GB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22/09/2022</a:t>
            </a:fld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5A028414-4FC7-42F2-A172-4D68B13B396B}" type="slidenum">
              <a:rPr kumimoji="0" lang="en-GB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863798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CUSTOM_54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Google Shape;556;p14"/>
          <p:cNvSpPr txBox="1">
            <a:spLocks noGrp="1"/>
          </p:cNvSpPr>
          <p:nvPr>
            <p:ph type="title"/>
          </p:nvPr>
        </p:nvSpPr>
        <p:spPr>
          <a:xfrm>
            <a:off x="5345250" y="2532650"/>
            <a:ext cx="2587500" cy="62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557" name="Google Shape;557;p14"/>
          <p:cNvSpPr txBox="1">
            <a:spLocks noGrp="1"/>
          </p:cNvSpPr>
          <p:nvPr>
            <p:ph type="subTitle" idx="1"/>
          </p:nvPr>
        </p:nvSpPr>
        <p:spPr>
          <a:xfrm>
            <a:off x="5173650" y="3213963"/>
            <a:ext cx="2759100" cy="50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1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1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1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1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1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1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1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1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9pPr>
          </a:lstStyle>
          <a:p>
            <a:endParaRPr/>
          </a:p>
        </p:txBody>
      </p:sp>
      <p:sp>
        <p:nvSpPr>
          <p:cNvPr id="558" name="Google Shape;558;p14"/>
          <p:cNvSpPr txBox="1">
            <a:spLocks noGrp="1"/>
          </p:cNvSpPr>
          <p:nvPr>
            <p:ph type="title" idx="2" hasCustomPrompt="1"/>
          </p:nvPr>
        </p:nvSpPr>
        <p:spPr>
          <a:xfrm>
            <a:off x="5803650" y="1220213"/>
            <a:ext cx="2129100" cy="137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0000">
                <a:latin typeface="Comfortaa"/>
                <a:ea typeface="Comfortaa"/>
                <a:cs typeface="Comfortaa"/>
                <a:sym typeface="Comfortaa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grpSp>
        <p:nvGrpSpPr>
          <p:cNvPr id="559" name="Google Shape;559;p14"/>
          <p:cNvGrpSpPr/>
          <p:nvPr/>
        </p:nvGrpSpPr>
        <p:grpSpPr>
          <a:xfrm flipH="1">
            <a:off x="79591" y="1384107"/>
            <a:ext cx="2037701" cy="1610804"/>
            <a:chOff x="855987" y="2204128"/>
            <a:chExt cx="1217483" cy="962421"/>
          </a:xfrm>
        </p:grpSpPr>
        <p:grpSp>
          <p:nvGrpSpPr>
            <p:cNvPr id="560" name="Google Shape;560;p14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561" name="Google Shape;561;p14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2" name="Google Shape;562;p14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3" name="Google Shape;563;p14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4" name="Google Shape;564;p14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5" name="Google Shape;565;p14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6" name="Google Shape;566;p14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67" name="Google Shape;567;p14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68" name="Google Shape;568;p14"/>
          <p:cNvGrpSpPr/>
          <p:nvPr/>
        </p:nvGrpSpPr>
        <p:grpSpPr>
          <a:xfrm flipH="1">
            <a:off x="3038856" y="103507"/>
            <a:ext cx="2525833" cy="1610805"/>
            <a:chOff x="7239867" y="1514545"/>
            <a:chExt cx="2525833" cy="1610805"/>
          </a:xfrm>
        </p:grpSpPr>
        <p:grpSp>
          <p:nvGrpSpPr>
            <p:cNvPr id="569" name="Google Shape;569;p14"/>
            <p:cNvGrpSpPr/>
            <p:nvPr/>
          </p:nvGrpSpPr>
          <p:grpSpPr>
            <a:xfrm>
              <a:off x="7346663" y="1514545"/>
              <a:ext cx="2419037" cy="1551678"/>
              <a:chOff x="7410211" y="1555302"/>
              <a:chExt cx="2355440" cy="1510884"/>
            </a:xfrm>
          </p:grpSpPr>
          <p:grpSp>
            <p:nvGrpSpPr>
              <p:cNvPr id="570" name="Google Shape;570;p14"/>
              <p:cNvGrpSpPr/>
              <p:nvPr/>
            </p:nvGrpSpPr>
            <p:grpSpPr>
              <a:xfrm>
                <a:off x="7410211" y="1555302"/>
                <a:ext cx="2355440" cy="1510884"/>
                <a:chOff x="761258" y="2062480"/>
                <a:chExt cx="1646470" cy="1056119"/>
              </a:xfrm>
            </p:grpSpPr>
            <p:sp>
              <p:nvSpPr>
                <p:cNvPr id="571" name="Google Shape;571;p14"/>
                <p:cNvSpPr/>
                <p:nvPr/>
              </p:nvSpPr>
              <p:spPr>
                <a:xfrm rot="-1481318">
                  <a:off x="1087094" y="2126891"/>
                  <a:ext cx="430227" cy="556678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2" name="Google Shape;572;p14"/>
                <p:cNvSpPr/>
                <p:nvPr/>
              </p:nvSpPr>
              <p:spPr>
                <a:xfrm>
                  <a:off x="1415418" y="2201127"/>
                  <a:ext cx="5577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3" name="Google Shape;573;p14"/>
                <p:cNvSpPr/>
                <p:nvPr/>
              </p:nvSpPr>
              <p:spPr>
                <a:xfrm>
                  <a:off x="761258" y="2379293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4" name="Google Shape;574;p14"/>
                <p:cNvSpPr/>
                <p:nvPr/>
              </p:nvSpPr>
              <p:spPr>
                <a:xfrm>
                  <a:off x="899445" y="2606080"/>
                  <a:ext cx="469500" cy="469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5" name="Google Shape;575;p14"/>
                <p:cNvSpPr/>
                <p:nvPr/>
              </p:nvSpPr>
              <p:spPr>
                <a:xfrm>
                  <a:off x="1250808" y="2594534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6" name="Google Shape;576;p14"/>
                <p:cNvSpPr/>
                <p:nvPr/>
              </p:nvSpPr>
              <p:spPr>
                <a:xfrm rot="-2967336">
                  <a:off x="1706888" y="2475460"/>
                  <a:ext cx="622580" cy="492779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577" name="Google Shape;577;p14"/>
              <p:cNvSpPr/>
              <p:nvPr/>
            </p:nvSpPr>
            <p:spPr>
              <a:xfrm>
                <a:off x="793321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8" name="Google Shape;578;p14"/>
              <p:cNvSpPr/>
              <p:nvPr/>
            </p:nvSpPr>
            <p:spPr>
              <a:xfrm>
                <a:off x="838646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79" name="Google Shape;579;p14"/>
            <p:cNvSpPr/>
            <p:nvPr/>
          </p:nvSpPr>
          <p:spPr>
            <a:xfrm>
              <a:off x="7239867" y="1792171"/>
              <a:ext cx="2256600" cy="1333178"/>
            </a:xfrm>
            <a:custGeom>
              <a:avLst/>
              <a:gdLst/>
              <a:ahLst/>
              <a:cxnLst/>
              <a:rect l="l" t="t" r="r" b="b"/>
              <a:pathLst>
                <a:path w="4957" h="2929" extrusionOk="0">
                  <a:moveTo>
                    <a:pt x="1215" y="718"/>
                  </a:moveTo>
                  <a:cubicBezTo>
                    <a:pt x="1312" y="743"/>
                    <a:pt x="1337" y="767"/>
                    <a:pt x="1361" y="815"/>
                  </a:cubicBezTo>
                  <a:cubicBezTo>
                    <a:pt x="1361" y="840"/>
                    <a:pt x="1312" y="888"/>
                    <a:pt x="1288" y="913"/>
                  </a:cubicBezTo>
                  <a:cubicBezTo>
                    <a:pt x="1264" y="913"/>
                    <a:pt x="1264" y="937"/>
                    <a:pt x="1215" y="937"/>
                  </a:cubicBezTo>
                  <a:cubicBezTo>
                    <a:pt x="1215" y="864"/>
                    <a:pt x="1215" y="815"/>
                    <a:pt x="1215" y="743"/>
                  </a:cubicBezTo>
                  <a:lnTo>
                    <a:pt x="1215" y="718"/>
                  </a:lnTo>
                  <a:close/>
                  <a:moveTo>
                    <a:pt x="2527" y="475"/>
                  </a:moveTo>
                  <a:cubicBezTo>
                    <a:pt x="2624" y="597"/>
                    <a:pt x="2673" y="767"/>
                    <a:pt x="2624" y="937"/>
                  </a:cubicBezTo>
                  <a:cubicBezTo>
                    <a:pt x="2601" y="983"/>
                    <a:pt x="2567" y="1007"/>
                    <a:pt x="2530" y="1007"/>
                  </a:cubicBezTo>
                  <a:cubicBezTo>
                    <a:pt x="2489" y="1007"/>
                    <a:pt x="2444" y="977"/>
                    <a:pt x="2405" y="913"/>
                  </a:cubicBezTo>
                  <a:cubicBezTo>
                    <a:pt x="2333" y="767"/>
                    <a:pt x="2381" y="573"/>
                    <a:pt x="2527" y="475"/>
                  </a:cubicBezTo>
                  <a:close/>
                  <a:moveTo>
                    <a:pt x="3984" y="1010"/>
                  </a:moveTo>
                  <a:lnTo>
                    <a:pt x="3984" y="1010"/>
                  </a:lnTo>
                  <a:cubicBezTo>
                    <a:pt x="4009" y="1107"/>
                    <a:pt x="3984" y="1228"/>
                    <a:pt x="3936" y="1326"/>
                  </a:cubicBezTo>
                  <a:cubicBezTo>
                    <a:pt x="3912" y="1350"/>
                    <a:pt x="3912" y="1350"/>
                    <a:pt x="3887" y="1350"/>
                  </a:cubicBezTo>
                  <a:cubicBezTo>
                    <a:pt x="3863" y="1350"/>
                    <a:pt x="3839" y="1326"/>
                    <a:pt x="3814" y="1326"/>
                  </a:cubicBezTo>
                  <a:cubicBezTo>
                    <a:pt x="3766" y="1277"/>
                    <a:pt x="3766" y="1277"/>
                    <a:pt x="3766" y="1204"/>
                  </a:cubicBezTo>
                  <a:cubicBezTo>
                    <a:pt x="3790" y="1131"/>
                    <a:pt x="3863" y="1058"/>
                    <a:pt x="3984" y="1010"/>
                  </a:cubicBezTo>
                  <a:close/>
                  <a:moveTo>
                    <a:pt x="1045" y="1860"/>
                  </a:moveTo>
                  <a:cubicBezTo>
                    <a:pt x="948" y="1957"/>
                    <a:pt x="851" y="2030"/>
                    <a:pt x="754" y="2079"/>
                  </a:cubicBezTo>
                  <a:cubicBezTo>
                    <a:pt x="778" y="1982"/>
                    <a:pt x="875" y="1909"/>
                    <a:pt x="972" y="1860"/>
                  </a:cubicBezTo>
                  <a:close/>
                  <a:moveTo>
                    <a:pt x="3159" y="1957"/>
                  </a:moveTo>
                  <a:cubicBezTo>
                    <a:pt x="3159" y="1957"/>
                    <a:pt x="3183" y="1957"/>
                    <a:pt x="3231" y="2006"/>
                  </a:cubicBezTo>
                  <a:cubicBezTo>
                    <a:pt x="3280" y="2054"/>
                    <a:pt x="3304" y="2152"/>
                    <a:pt x="3280" y="2224"/>
                  </a:cubicBezTo>
                  <a:cubicBezTo>
                    <a:pt x="3159" y="2127"/>
                    <a:pt x="3159" y="2006"/>
                    <a:pt x="3159" y="1957"/>
                  </a:cubicBezTo>
                  <a:close/>
                  <a:moveTo>
                    <a:pt x="1701" y="2030"/>
                  </a:moveTo>
                  <a:cubicBezTo>
                    <a:pt x="1750" y="2054"/>
                    <a:pt x="1798" y="2079"/>
                    <a:pt x="1822" y="2127"/>
                  </a:cubicBezTo>
                  <a:cubicBezTo>
                    <a:pt x="1847" y="2249"/>
                    <a:pt x="1822" y="2346"/>
                    <a:pt x="1774" y="2443"/>
                  </a:cubicBezTo>
                  <a:cubicBezTo>
                    <a:pt x="1677" y="2346"/>
                    <a:pt x="1628" y="2200"/>
                    <a:pt x="1652" y="2054"/>
                  </a:cubicBezTo>
                  <a:cubicBezTo>
                    <a:pt x="1652" y="2030"/>
                    <a:pt x="1677" y="2030"/>
                    <a:pt x="1677" y="2030"/>
                  </a:cubicBezTo>
                  <a:close/>
                  <a:moveTo>
                    <a:pt x="1688" y="116"/>
                  </a:moveTo>
                  <a:cubicBezTo>
                    <a:pt x="1796" y="116"/>
                    <a:pt x="1923" y="140"/>
                    <a:pt x="2065" y="184"/>
                  </a:cubicBezTo>
                  <a:cubicBezTo>
                    <a:pt x="2211" y="232"/>
                    <a:pt x="2333" y="305"/>
                    <a:pt x="2454" y="427"/>
                  </a:cubicBezTo>
                  <a:cubicBezTo>
                    <a:pt x="2284" y="548"/>
                    <a:pt x="2235" y="791"/>
                    <a:pt x="2333" y="961"/>
                  </a:cubicBezTo>
                  <a:cubicBezTo>
                    <a:pt x="2430" y="1083"/>
                    <a:pt x="2503" y="1131"/>
                    <a:pt x="2551" y="1131"/>
                  </a:cubicBezTo>
                  <a:cubicBezTo>
                    <a:pt x="2648" y="1107"/>
                    <a:pt x="2721" y="1058"/>
                    <a:pt x="2746" y="986"/>
                  </a:cubicBezTo>
                  <a:cubicBezTo>
                    <a:pt x="2794" y="791"/>
                    <a:pt x="2746" y="573"/>
                    <a:pt x="2624" y="427"/>
                  </a:cubicBezTo>
                  <a:cubicBezTo>
                    <a:pt x="2818" y="305"/>
                    <a:pt x="3061" y="232"/>
                    <a:pt x="3304" y="232"/>
                  </a:cubicBezTo>
                  <a:lnTo>
                    <a:pt x="3450" y="232"/>
                  </a:lnTo>
                  <a:cubicBezTo>
                    <a:pt x="3742" y="330"/>
                    <a:pt x="3960" y="597"/>
                    <a:pt x="3984" y="888"/>
                  </a:cubicBezTo>
                  <a:cubicBezTo>
                    <a:pt x="3839" y="937"/>
                    <a:pt x="3717" y="1034"/>
                    <a:pt x="3693" y="1180"/>
                  </a:cubicBezTo>
                  <a:cubicBezTo>
                    <a:pt x="3669" y="1277"/>
                    <a:pt x="3693" y="1350"/>
                    <a:pt x="3766" y="1423"/>
                  </a:cubicBezTo>
                  <a:cubicBezTo>
                    <a:pt x="3802" y="1459"/>
                    <a:pt x="3845" y="1477"/>
                    <a:pt x="3887" y="1477"/>
                  </a:cubicBezTo>
                  <a:cubicBezTo>
                    <a:pt x="3930" y="1477"/>
                    <a:pt x="3972" y="1459"/>
                    <a:pt x="4009" y="1423"/>
                  </a:cubicBezTo>
                  <a:cubicBezTo>
                    <a:pt x="4082" y="1277"/>
                    <a:pt x="4106" y="1131"/>
                    <a:pt x="4082" y="986"/>
                  </a:cubicBezTo>
                  <a:cubicBezTo>
                    <a:pt x="4130" y="986"/>
                    <a:pt x="4203" y="961"/>
                    <a:pt x="4252" y="961"/>
                  </a:cubicBezTo>
                  <a:cubicBezTo>
                    <a:pt x="4470" y="961"/>
                    <a:pt x="4640" y="1083"/>
                    <a:pt x="4738" y="1277"/>
                  </a:cubicBezTo>
                  <a:cubicBezTo>
                    <a:pt x="4835" y="1544"/>
                    <a:pt x="4810" y="1836"/>
                    <a:pt x="4665" y="2079"/>
                  </a:cubicBezTo>
                  <a:cubicBezTo>
                    <a:pt x="4483" y="2341"/>
                    <a:pt x="4201" y="2486"/>
                    <a:pt x="3902" y="2486"/>
                  </a:cubicBezTo>
                  <a:cubicBezTo>
                    <a:pt x="3841" y="2486"/>
                    <a:pt x="3779" y="2480"/>
                    <a:pt x="3717" y="2467"/>
                  </a:cubicBezTo>
                  <a:cubicBezTo>
                    <a:pt x="3572" y="2443"/>
                    <a:pt x="3450" y="2370"/>
                    <a:pt x="3353" y="2297"/>
                  </a:cubicBezTo>
                  <a:cubicBezTo>
                    <a:pt x="3401" y="2176"/>
                    <a:pt x="3377" y="2030"/>
                    <a:pt x="3304" y="1933"/>
                  </a:cubicBezTo>
                  <a:cubicBezTo>
                    <a:pt x="3244" y="1884"/>
                    <a:pt x="3189" y="1860"/>
                    <a:pt x="3143" y="1860"/>
                  </a:cubicBezTo>
                  <a:cubicBezTo>
                    <a:pt x="3098" y="1860"/>
                    <a:pt x="3061" y="1884"/>
                    <a:pt x="3037" y="1933"/>
                  </a:cubicBezTo>
                  <a:cubicBezTo>
                    <a:pt x="3037" y="2103"/>
                    <a:pt x="3086" y="2249"/>
                    <a:pt x="3231" y="2322"/>
                  </a:cubicBezTo>
                  <a:cubicBezTo>
                    <a:pt x="3071" y="2620"/>
                    <a:pt x="2781" y="2809"/>
                    <a:pt x="2442" y="2809"/>
                  </a:cubicBezTo>
                  <a:cubicBezTo>
                    <a:pt x="2422" y="2809"/>
                    <a:pt x="2402" y="2809"/>
                    <a:pt x="2381" y="2807"/>
                  </a:cubicBezTo>
                  <a:cubicBezTo>
                    <a:pt x="2187" y="2807"/>
                    <a:pt x="1968" y="2686"/>
                    <a:pt x="1847" y="2516"/>
                  </a:cubicBezTo>
                  <a:cubicBezTo>
                    <a:pt x="1920" y="2394"/>
                    <a:pt x="1968" y="2249"/>
                    <a:pt x="1920" y="2103"/>
                  </a:cubicBezTo>
                  <a:cubicBezTo>
                    <a:pt x="1895" y="2030"/>
                    <a:pt x="1822" y="1957"/>
                    <a:pt x="1725" y="1933"/>
                  </a:cubicBezTo>
                  <a:cubicBezTo>
                    <a:pt x="1712" y="1928"/>
                    <a:pt x="1699" y="1926"/>
                    <a:pt x="1685" y="1926"/>
                  </a:cubicBezTo>
                  <a:cubicBezTo>
                    <a:pt x="1627" y="1926"/>
                    <a:pt x="1575" y="1966"/>
                    <a:pt x="1555" y="2006"/>
                  </a:cubicBezTo>
                  <a:cubicBezTo>
                    <a:pt x="1531" y="2200"/>
                    <a:pt x="1580" y="2394"/>
                    <a:pt x="1725" y="2540"/>
                  </a:cubicBezTo>
                  <a:cubicBezTo>
                    <a:pt x="1604" y="2662"/>
                    <a:pt x="1434" y="2735"/>
                    <a:pt x="1264" y="2759"/>
                  </a:cubicBezTo>
                  <a:lnTo>
                    <a:pt x="1191" y="2759"/>
                  </a:lnTo>
                  <a:cubicBezTo>
                    <a:pt x="1045" y="2759"/>
                    <a:pt x="924" y="2686"/>
                    <a:pt x="826" y="2589"/>
                  </a:cubicBezTo>
                  <a:cubicBezTo>
                    <a:pt x="729" y="2467"/>
                    <a:pt x="705" y="2346"/>
                    <a:pt x="729" y="2224"/>
                  </a:cubicBezTo>
                  <a:cubicBezTo>
                    <a:pt x="924" y="2152"/>
                    <a:pt x="1167" y="1957"/>
                    <a:pt x="1142" y="1836"/>
                  </a:cubicBezTo>
                  <a:cubicBezTo>
                    <a:pt x="1142" y="1801"/>
                    <a:pt x="1118" y="1767"/>
                    <a:pt x="1052" y="1767"/>
                  </a:cubicBezTo>
                  <a:cubicBezTo>
                    <a:pt x="1025" y="1767"/>
                    <a:pt x="991" y="1773"/>
                    <a:pt x="948" y="1787"/>
                  </a:cubicBezTo>
                  <a:cubicBezTo>
                    <a:pt x="802" y="1836"/>
                    <a:pt x="681" y="1982"/>
                    <a:pt x="656" y="2152"/>
                  </a:cubicBezTo>
                  <a:cubicBezTo>
                    <a:pt x="638" y="2154"/>
                    <a:pt x="621" y="2155"/>
                    <a:pt x="603" y="2155"/>
                  </a:cubicBezTo>
                  <a:cubicBezTo>
                    <a:pt x="414" y="2155"/>
                    <a:pt x="286" y="2032"/>
                    <a:pt x="219" y="1787"/>
                  </a:cubicBezTo>
                  <a:cubicBezTo>
                    <a:pt x="98" y="1520"/>
                    <a:pt x="122" y="1228"/>
                    <a:pt x="243" y="961"/>
                  </a:cubicBezTo>
                  <a:cubicBezTo>
                    <a:pt x="389" y="791"/>
                    <a:pt x="608" y="694"/>
                    <a:pt x="851" y="694"/>
                  </a:cubicBezTo>
                  <a:lnTo>
                    <a:pt x="1142" y="694"/>
                  </a:lnTo>
                  <a:lnTo>
                    <a:pt x="1142" y="743"/>
                  </a:lnTo>
                  <a:cubicBezTo>
                    <a:pt x="1118" y="840"/>
                    <a:pt x="1142" y="937"/>
                    <a:pt x="1191" y="1010"/>
                  </a:cubicBezTo>
                  <a:cubicBezTo>
                    <a:pt x="1204" y="1036"/>
                    <a:pt x="1232" y="1056"/>
                    <a:pt x="1271" y="1056"/>
                  </a:cubicBezTo>
                  <a:cubicBezTo>
                    <a:pt x="1302" y="1056"/>
                    <a:pt x="1341" y="1043"/>
                    <a:pt x="1385" y="1010"/>
                  </a:cubicBezTo>
                  <a:cubicBezTo>
                    <a:pt x="1482" y="913"/>
                    <a:pt x="1507" y="888"/>
                    <a:pt x="1482" y="791"/>
                  </a:cubicBezTo>
                  <a:cubicBezTo>
                    <a:pt x="1458" y="718"/>
                    <a:pt x="1385" y="645"/>
                    <a:pt x="1239" y="621"/>
                  </a:cubicBezTo>
                  <a:cubicBezTo>
                    <a:pt x="1239" y="475"/>
                    <a:pt x="1288" y="330"/>
                    <a:pt x="1385" y="232"/>
                  </a:cubicBezTo>
                  <a:cubicBezTo>
                    <a:pt x="1452" y="152"/>
                    <a:pt x="1556" y="116"/>
                    <a:pt x="1688" y="116"/>
                  </a:cubicBezTo>
                  <a:close/>
                  <a:moveTo>
                    <a:pt x="1650" y="1"/>
                  </a:moveTo>
                  <a:cubicBezTo>
                    <a:pt x="1501" y="1"/>
                    <a:pt x="1380" y="43"/>
                    <a:pt x="1288" y="135"/>
                  </a:cubicBezTo>
                  <a:cubicBezTo>
                    <a:pt x="1191" y="257"/>
                    <a:pt x="1118" y="427"/>
                    <a:pt x="1118" y="597"/>
                  </a:cubicBezTo>
                  <a:cubicBezTo>
                    <a:pt x="1069" y="585"/>
                    <a:pt x="1021" y="579"/>
                    <a:pt x="972" y="579"/>
                  </a:cubicBezTo>
                  <a:cubicBezTo>
                    <a:pt x="924" y="579"/>
                    <a:pt x="875" y="585"/>
                    <a:pt x="826" y="597"/>
                  </a:cubicBezTo>
                  <a:cubicBezTo>
                    <a:pt x="559" y="597"/>
                    <a:pt x="316" y="694"/>
                    <a:pt x="146" y="888"/>
                  </a:cubicBezTo>
                  <a:cubicBezTo>
                    <a:pt x="1" y="1180"/>
                    <a:pt x="1" y="1520"/>
                    <a:pt x="122" y="1811"/>
                  </a:cubicBezTo>
                  <a:cubicBezTo>
                    <a:pt x="219" y="2152"/>
                    <a:pt x="414" y="2224"/>
                    <a:pt x="559" y="2224"/>
                  </a:cubicBezTo>
                  <a:lnTo>
                    <a:pt x="608" y="2224"/>
                  </a:lnTo>
                  <a:cubicBezTo>
                    <a:pt x="608" y="2394"/>
                    <a:pt x="656" y="2540"/>
                    <a:pt x="754" y="2637"/>
                  </a:cubicBezTo>
                  <a:cubicBezTo>
                    <a:pt x="851" y="2783"/>
                    <a:pt x="1021" y="2856"/>
                    <a:pt x="1191" y="2856"/>
                  </a:cubicBezTo>
                  <a:lnTo>
                    <a:pt x="1264" y="2856"/>
                  </a:lnTo>
                  <a:cubicBezTo>
                    <a:pt x="1458" y="2832"/>
                    <a:pt x="1652" y="2759"/>
                    <a:pt x="1774" y="2613"/>
                  </a:cubicBezTo>
                  <a:cubicBezTo>
                    <a:pt x="1944" y="2783"/>
                    <a:pt x="2163" y="2905"/>
                    <a:pt x="2381" y="2929"/>
                  </a:cubicBezTo>
                  <a:lnTo>
                    <a:pt x="2430" y="2929"/>
                  </a:lnTo>
                  <a:cubicBezTo>
                    <a:pt x="2794" y="2905"/>
                    <a:pt x="3134" y="2710"/>
                    <a:pt x="3304" y="2394"/>
                  </a:cubicBezTo>
                  <a:cubicBezTo>
                    <a:pt x="3426" y="2467"/>
                    <a:pt x="3547" y="2516"/>
                    <a:pt x="3693" y="2540"/>
                  </a:cubicBezTo>
                  <a:cubicBezTo>
                    <a:pt x="3766" y="2559"/>
                    <a:pt x="3841" y="2567"/>
                    <a:pt x="3916" y="2567"/>
                  </a:cubicBezTo>
                  <a:cubicBezTo>
                    <a:pt x="4239" y="2567"/>
                    <a:pt x="4560" y="2403"/>
                    <a:pt x="4738" y="2127"/>
                  </a:cubicBezTo>
                  <a:cubicBezTo>
                    <a:pt x="4932" y="1860"/>
                    <a:pt x="4956" y="1496"/>
                    <a:pt x="4835" y="1204"/>
                  </a:cubicBezTo>
                  <a:cubicBezTo>
                    <a:pt x="4738" y="986"/>
                    <a:pt x="4495" y="840"/>
                    <a:pt x="4252" y="840"/>
                  </a:cubicBezTo>
                  <a:cubicBezTo>
                    <a:pt x="4203" y="840"/>
                    <a:pt x="4130" y="840"/>
                    <a:pt x="4057" y="864"/>
                  </a:cubicBezTo>
                  <a:cubicBezTo>
                    <a:pt x="4033" y="500"/>
                    <a:pt x="3790" y="232"/>
                    <a:pt x="3450" y="135"/>
                  </a:cubicBezTo>
                  <a:cubicBezTo>
                    <a:pt x="3426" y="123"/>
                    <a:pt x="3395" y="117"/>
                    <a:pt x="3365" y="117"/>
                  </a:cubicBezTo>
                  <a:cubicBezTo>
                    <a:pt x="3335" y="117"/>
                    <a:pt x="3304" y="123"/>
                    <a:pt x="3280" y="135"/>
                  </a:cubicBezTo>
                  <a:cubicBezTo>
                    <a:pt x="3013" y="135"/>
                    <a:pt x="2746" y="208"/>
                    <a:pt x="2527" y="330"/>
                  </a:cubicBezTo>
                  <a:cubicBezTo>
                    <a:pt x="2405" y="232"/>
                    <a:pt x="2235" y="135"/>
                    <a:pt x="2090" y="87"/>
                  </a:cubicBezTo>
                  <a:cubicBezTo>
                    <a:pt x="1923" y="31"/>
                    <a:pt x="1776" y="1"/>
                    <a:pt x="1650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80" name="Google Shape;580;p14"/>
          <p:cNvGrpSpPr/>
          <p:nvPr/>
        </p:nvGrpSpPr>
        <p:grpSpPr>
          <a:xfrm>
            <a:off x="722807" y="3470549"/>
            <a:ext cx="1020386" cy="1732392"/>
            <a:chOff x="-1056319" y="1385262"/>
            <a:chExt cx="212940" cy="361495"/>
          </a:xfrm>
        </p:grpSpPr>
        <p:sp>
          <p:nvSpPr>
            <p:cNvPr id="581" name="Google Shape;581;p14"/>
            <p:cNvSpPr/>
            <p:nvPr/>
          </p:nvSpPr>
          <p:spPr>
            <a:xfrm>
              <a:off x="-933315" y="1467563"/>
              <a:ext cx="27460" cy="279194"/>
            </a:xfrm>
            <a:custGeom>
              <a:avLst/>
              <a:gdLst/>
              <a:ahLst/>
              <a:cxnLst/>
              <a:rect l="l" t="t" r="r" b="b"/>
              <a:pathLst>
                <a:path w="705" h="7168" extrusionOk="0">
                  <a:moveTo>
                    <a:pt x="680" y="1"/>
                  </a:moveTo>
                  <a:cubicBezTo>
                    <a:pt x="656" y="1"/>
                    <a:pt x="632" y="25"/>
                    <a:pt x="632" y="50"/>
                  </a:cubicBezTo>
                  <a:cubicBezTo>
                    <a:pt x="608" y="292"/>
                    <a:pt x="0" y="6123"/>
                    <a:pt x="170" y="7119"/>
                  </a:cubicBezTo>
                  <a:cubicBezTo>
                    <a:pt x="170" y="7143"/>
                    <a:pt x="170" y="7167"/>
                    <a:pt x="195" y="7167"/>
                  </a:cubicBezTo>
                  <a:lnTo>
                    <a:pt x="219" y="7167"/>
                  </a:lnTo>
                  <a:cubicBezTo>
                    <a:pt x="243" y="7143"/>
                    <a:pt x="243" y="7119"/>
                    <a:pt x="243" y="7094"/>
                  </a:cubicBezTo>
                  <a:cubicBezTo>
                    <a:pt x="97" y="6123"/>
                    <a:pt x="705" y="122"/>
                    <a:pt x="705" y="74"/>
                  </a:cubicBezTo>
                  <a:cubicBezTo>
                    <a:pt x="705" y="25"/>
                    <a:pt x="705" y="25"/>
                    <a:pt x="6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14"/>
            <p:cNvSpPr/>
            <p:nvPr/>
          </p:nvSpPr>
          <p:spPr>
            <a:xfrm>
              <a:off x="-968331" y="1385262"/>
              <a:ext cx="124952" cy="123978"/>
            </a:xfrm>
            <a:custGeom>
              <a:avLst/>
              <a:gdLst/>
              <a:ahLst/>
              <a:cxnLst/>
              <a:rect l="l" t="t" r="r" b="b"/>
              <a:pathLst>
                <a:path w="3208" h="3183" extrusionOk="0">
                  <a:moveTo>
                    <a:pt x="1555" y="98"/>
                  </a:moveTo>
                  <a:cubicBezTo>
                    <a:pt x="1871" y="171"/>
                    <a:pt x="1871" y="705"/>
                    <a:pt x="1871" y="705"/>
                  </a:cubicBezTo>
                  <a:cubicBezTo>
                    <a:pt x="1871" y="729"/>
                    <a:pt x="1895" y="754"/>
                    <a:pt x="1920" y="754"/>
                  </a:cubicBezTo>
                  <a:cubicBezTo>
                    <a:pt x="1944" y="754"/>
                    <a:pt x="1968" y="754"/>
                    <a:pt x="1968" y="729"/>
                  </a:cubicBezTo>
                  <a:cubicBezTo>
                    <a:pt x="2065" y="535"/>
                    <a:pt x="2260" y="243"/>
                    <a:pt x="2381" y="243"/>
                  </a:cubicBezTo>
                  <a:cubicBezTo>
                    <a:pt x="2405" y="243"/>
                    <a:pt x="2430" y="243"/>
                    <a:pt x="2430" y="268"/>
                  </a:cubicBezTo>
                  <a:cubicBezTo>
                    <a:pt x="2600" y="389"/>
                    <a:pt x="2478" y="802"/>
                    <a:pt x="2405" y="948"/>
                  </a:cubicBezTo>
                  <a:cubicBezTo>
                    <a:pt x="2386" y="988"/>
                    <a:pt x="2414" y="1027"/>
                    <a:pt x="2452" y="1027"/>
                  </a:cubicBezTo>
                  <a:cubicBezTo>
                    <a:pt x="2460" y="1027"/>
                    <a:pt x="2469" y="1025"/>
                    <a:pt x="2478" y="1021"/>
                  </a:cubicBezTo>
                  <a:cubicBezTo>
                    <a:pt x="2600" y="972"/>
                    <a:pt x="2745" y="924"/>
                    <a:pt x="2891" y="924"/>
                  </a:cubicBezTo>
                  <a:cubicBezTo>
                    <a:pt x="2940" y="924"/>
                    <a:pt x="3013" y="924"/>
                    <a:pt x="3061" y="972"/>
                  </a:cubicBezTo>
                  <a:cubicBezTo>
                    <a:pt x="3061" y="972"/>
                    <a:pt x="3061" y="996"/>
                    <a:pt x="3061" y="996"/>
                  </a:cubicBezTo>
                  <a:cubicBezTo>
                    <a:pt x="3037" y="1142"/>
                    <a:pt x="2745" y="1409"/>
                    <a:pt x="2551" y="1580"/>
                  </a:cubicBezTo>
                  <a:cubicBezTo>
                    <a:pt x="2527" y="1580"/>
                    <a:pt x="2527" y="1604"/>
                    <a:pt x="2527" y="1628"/>
                  </a:cubicBezTo>
                  <a:cubicBezTo>
                    <a:pt x="2551" y="1628"/>
                    <a:pt x="2551" y="1652"/>
                    <a:pt x="2575" y="1652"/>
                  </a:cubicBezTo>
                  <a:cubicBezTo>
                    <a:pt x="2721" y="1652"/>
                    <a:pt x="3134" y="1725"/>
                    <a:pt x="3134" y="1920"/>
                  </a:cubicBezTo>
                  <a:cubicBezTo>
                    <a:pt x="3134" y="2114"/>
                    <a:pt x="2624" y="2163"/>
                    <a:pt x="2430" y="2163"/>
                  </a:cubicBezTo>
                  <a:cubicBezTo>
                    <a:pt x="2430" y="2163"/>
                    <a:pt x="2405" y="2163"/>
                    <a:pt x="2405" y="2187"/>
                  </a:cubicBezTo>
                  <a:cubicBezTo>
                    <a:pt x="2381" y="2211"/>
                    <a:pt x="2381" y="2211"/>
                    <a:pt x="2405" y="2235"/>
                  </a:cubicBezTo>
                  <a:cubicBezTo>
                    <a:pt x="2405" y="2235"/>
                    <a:pt x="2697" y="2551"/>
                    <a:pt x="2527" y="2794"/>
                  </a:cubicBezTo>
                  <a:cubicBezTo>
                    <a:pt x="2503" y="2818"/>
                    <a:pt x="2454" y="2843"/>
                    <a:pt x="2430" y="2843"/>
                  </a:cubicBezTo>
                  <a:cubicBezTo>
                    <a:pt x="2260" y="2843"/>
                    <a:pt x="1992" y="2503"/>
                    <a:pt x="1895" y="2381"/>
                  </a:cubicBezTo>
                  <a:cubicBezTo>
                    <a:pt x="1883" y="2369"/>
                    <a:pt x="1871" y="2363"/>
                    <a:pt x="1862" y="2363"/>
                  </a:cubicBezTo>
                  <a:cubicBezTo>
                    <a:pt x="1853" y="2363"/>
                    <a:pt x="1847" y="2369"/>
                    <a:pt x="1847" y="2381"/>
                  </a:cubicBezTo>
                  <a:cubicBezTo>
                    <a:pt x="1822" y="2381"/>
                    <a:pt x="1798" y="2405"/>
                    <a:pt x="1798" y="2430"/>
                  </a:cubicBezTo>
                  <a:cubicBezTo>
                    <a:pt x="1798" y="2430"/>
                    <a:pt x="1871" y="2964"/>
                    <a:pt x="1579" y="3086"/>
                  </a:cubicBezTo>
                  <a:lnTo>
                    <a:pt x="1507" y="3086"/>
                  </a:lnTo>
                  <a:cubicBezTo>
                    <a:pt x="1312" y="3086"/>
                    <a:pt x="1215" y="2624"/>
                    <a:pt x="1215" y="2454"/>
                  </a:cubicBezTo>
                  <a:cubicBezTo>
                    <a:pt x="1215" y="2430"/>
                    <a:pt x="1191" y="2430"/>
                    <a:pt x="1166" y="2430"/>
                  </a:cubicBezTo>
                  <a:cubicBezTo>
                    <a:pt x="1166" y="2430"/>
                    <a:pt x="1166" y="2454"/>
                    <a:pt x="1166" y="2454"/>
                  </a:cubicBezTo>
                  <a:cubicBezTo>
                    <a:pt x="1045" y="2551"/>
                    <a:pt x="899" y="2624"/>
                    <a:pt x="754" y="2624"/>
                  </a:cubicBezTo>
                  <a:cubicBezTo>
                    <a:pt x="656" y="2624"/>
                    <a:pt x="583" y="2600"/>
                    <a:pt x="511" y="2575"/>
                  </a:cubicBezTo>
                  <a:cubicBezTo>
                    <a:pt x="462" y="2551"/>
                    <a:pt x="413" y="2503"/>
                    <a:pt x="413" y="2454"/>
                  </a:cubicBezTo>
                  <a:cubicBezTo>
                    <a:pt x="389" y="2235"/>
                    <a:pt x="729" y="1871"/>
                    <a:pt x="875" y="1725"/>
                  </a:cubicBezTo>
                  <a:cubicBezTo>
                    <a:pt x="875" y="1701"/>
                    <a:pt x="875" y="1701"/>
                    <a:pt x="875" y="1677"/>
                  </a:cubicBezTo>
                  <a:cubicBezTo>
                    <a:pt x="851" y="1652"/>
                    <a:pt x="826" y="1652"/>
                    <a:pt x="826" y="1652"/>
                  </a:cubicBezTo>
                  <a:lnTo>
                    <a:pt x="705" y="1652"/>
                  </a:lnTo>
                  <a:cubicBezTo>
                    <a:pt x="535" y="1652"/>
                    <a:pt x="195" y="1628"/>
                    <a:pt x="146" y="1409"/>
                  </a:cubicBezTo>
                  <a:cubicBezTo>
                    <a:pt x="122" y="1385"/>
                    <a:pt x="122" y="1361"/>
                    <a:pt x="146" y="1337"/>
                  </a:cubicBezTo>
                  <a:cubicBezTo>
                    <a:pt x="219" y="1215"/>
                    <a:pt x="559" y="1191"/>
                    <a:pt x="826" y="1191"/>
                  </a:cubicBezTo>
                  <a:lnTo>
                    <a:pt x="851" y="1191"/>
                  </a:lnTo>
                  <a:cubicBezTo>
                    <a:pt x="899" y="1167"/>
                    <a:pt x="924" y="1118"/>
                    <a:pt x="875" y="1094"/>
                  </a:cubicBezTo>
                  <a:cubicBezTo>
                    <a:pt x="778" y="1021"/>
                    <a:pt x="511" y="778"/>
                    <a:pt x="511" y="608"/>
                  </a:cubicBezTo>
                  <a:cubicBezTo>
                    <a:pt x="511" y="559"/>
                    <a:pt x="511" y="535"/>
                    <a:pt x="535" y="511"/>
                  </a:cubicBezTo>
                  <a:cubicBezTo>
                    <a:pt x="583" y="486"/>
                    <a:pt x="608" y="462"/>
                    <a:pt x="656" y="462"/>
                  </a:cubicBezTo>
                  <a:cubicBezTo>
                    <a:pt x="899" y="511"/>
                    <a:pt x="1118" y="632"/>
                    <a:pt x="1312" y="778"/>
                  </a:cubicBezTo>
                  <a:lnTo>
                    <a:pt x="1361" y="778"/>
                  </a:lnTo>
                  <a:cubicBezTo>
                    <a:pt x="1385" y="754"/>
                    <a:pt x="1385" y="754"/>
                    <a:pt x="1385" y="729"/>
                  </a:cubicBezTo>
                  <a:cubicBezTo>
                    <a:pt x="1361" y="608"/>
                    <a:pt x="1337" y="268"/>
                    <a:pt x="1434" y="146"/>
                  </a:cubicBezTo>
                  <a:cubicBezTo>
                    <a:pt x="1458" y="98"/>
                    <a:pt x="1507" y="98"/>
                    <a:pt x="1555" y="98"/>
                  </a:cubicBezTo>
                  <a:close/>
                  <a:moveTo>
                    <a:pt x="1531" y="1"/>
                  </a:moveTo>
                  <a:cubicBezTo>
                    <a:pt x="1458" y="1"/>
                    <a:pt x="1385" y="25"/>
                    <a:pt x="1337" y="73"/>
                  </a:cubicBezTo>
                  <a:cubicBezTo>
                    <a:pt x="1239" y="243"/>
                    <a:pt x="1215" y="438"/>
                    <a:pt x="1239" y="632"/>
                  </a:cubicBezTo>
                  <a:cubicBezTo>
                    <a:pt x="1069" y="486"/>
                    <a:pt x="875" y="389"/>
                    <a:pt x="632" y="365"/>
                  </a:cubicBezTo>
                  <a:cubicBezTo>
                    <a:pt x="583" y="365"/>
                    <a:pt x="511" y="389"/>
                    <a:pt x="462" y="413"/>
                  </a:cubicBezTo>
                  <a:cubicBezTo>
                    <a:pt x="413" y="462"/>
                    <a:pt x="389" y="535"/>
                    <a:pt x="389" y="584"/>
                  </a:cubicBezTo>
                  <a:cubicBezTo>
                    <a:pt x="438" y="778"/>
                    <a:pt x="559" y="948"/>
                    <a:pt x="705" y="1069"/>
                  </a:cubicBezTo>
                  <a:cubicBezTo>
                    <a:pt x="511" y="1069"/>
                    <a:pt x="171" y="1118"/>
                    <a:pt x="49" y="1264"/>
                  </a:cubicBezTo>
                  <a:cubicBezTo>
                    <a:pt x="0" y="1312"/>
                    <a:pt x="0" y="1361"/>
                    <a:pt x="0" y="1434"/>
                  </a:cubicBezTo>
                  <a:cubicBezTo>
                    <a:pt x="73" y="1701"/>
                    <a:pt x="462" y="1725"/>
                    <a:pt x="681" y="1725"/>
                  </a:cubicBezTo>
                  <a:cubicBezTo>
                    <a:pt x="511" y="1895"/>
                    <a:pt x="243" y="2211"/>
                    <a:pt x="268" y="2454"/>
                  </a:cubicBezTo>
                  <a:cubicBezTo>
                    <a:pt x="292" y="2527"/>
                    <a:pt x="341" y="2600"/>
                    <a:pt x="413" y="2624"/>
                  </a:cubicBezTo>
                  <a:cubicBezTo>
                    <a:pt x="511" y="2673"/>
                    <a:pt x="608" y="2697"/>
                    <a:pt x="705" y="2697"/>
                  </a:cubicBezTo>
                  <a:cubicBezTo>
                    <a:pt x="851" y="2697"/>
                    <a:pt x="996" y="2648"/>
                    <a:pt x="1118" y="2551"/>
                  </a:cubicBezTo>
                  <a:cubicBezTo>
                    <a:pt x="1166" y="2746"/>
                    <a:pt x="1264" y="3183"/>
                    <a:pt x="1507" y="3183"/>
                  </a:cubicBezTo>
                  <a:cubicBezTo>
                    <a:pt x="1531" y="3183"/>
                    <a:pt x="1579" y="3183"/>
                    <a:pt x="1604" y="3159"/>
                  </a:cubicBezTo>
                  <a:cubicBezTo>
                    <a:pt x="1822" y="3037"/>
                    <a:pt x="1944" y="2794"/>
                    <a:pt x="1895" y="2551"/>
                  </a:cubicBezTo>
                  <a:lnTo>
                    <a:pt x="1895" y="2551"/>
                  </a:lnTo>
                  <a:cubicBezTo>
                    <a:pt x="2041" y="2721"/>
                    <a:pt x="2260" y="2940"/>
                    <a:pt x="2430" y="2940"/>
                  </a:cubicBezTo>
                  <a:cubicBezTo>
                    <a:pt x="2503" y="2940"/>
                    <a:pt x="2551" y="2916"/>
                    <a:pt x="2600" y="2867"/>
                  </a:cubicBezTo>
                  <a:cubicBezTo>
                    <a:pt x="2697" y="2648"/>
                    <a:pt x="2673" y="2405"/>
                    <a:pt x="2527" y="2260"/>
                  </a:cubicBezTo>
                  <a:cubicBezTo>
                    <a:pt x="2745" y="2235"/>
                    <a:pt x="3207" y="2163"/>
                    <a:pt x="3207" y="1920"/>
                  </a:cubicBezTo>
                  <a:cubicBezTo>
                    <a:pt x="3207" y="1677"/>
                    <a:pt x="2867" y="1604"/>
                    <a:pt x="2673" y="1580"/>
                  </a:cubicBezTo>
                  <a:cubicBezTo>
                    <a:pt x="2818" y="1434"/>
                    <a:pt x="3134" y="1191"/>
                    <a:pt x="3134" y="1021"/>
                  </a:cubicBezTo>
                  <a:cubicBezTo>
                    <a:pt x="3134" y="972"/>
                    <a:pt x="3110" y="948"/>
                    <a:pt x="3086" y="899"/>
                  </a:cubicBezTo>
                  <a:cubicBezTo>
                    <a:pt x="3037" y="851"/>
                    <a:pt x="2940" y="826"/>
                    <a:pt x="2867" y="826"/>
                  </a:cubicBezTo>
                  <a:cubicBezTo>
                    <a:pt x="2745" y="826"/>
                    <a:pt x="2624" y="851"/>
                    <a:pt x="2503" y="899"/>
                  </a:cubicBezTo>
                  <a:cubicBezTo>
                    <a:pt x="2551" y="729"/>
                    <a:pt x="2648" y="341"/>
                    <a:pt x="2478" y="195"/>
                  </a:cubicBezTo>
                  <a:cubicBezTo>
                    <a:pt x="2430" y="171"/>
                    <a:pt x="2405" y="146"/>
                    <a:pt x="2357" y="146"/>
                  </a:cubicBezTo>
                  <a:cubicBezTo>
                    <a:pt x="2187" y="146"/>
                    <a:pt x="2017" y="389"/>
                    <a:pt x="1920" y="559"/>
                  </a:cubicBezTo>
                  <a:cubicBezTo>
                    <a:pt x="1895" y="365"/>
                    <a:pt x="1798" y="73"/>
                    <a:pt x="15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14"/>
            <p:cNvSpPr/>
            <p:nvPr/>
          </p:nvSpPr>
          <p:spPr>
            <a:xfrm>
              <a:off x="-990104" y="1535297"/>
              <a:ext cx="60606" cy="203864"/>
            </a:xfrm>
            <a:custGeom>
              <a:avLst/>
              <a:gdLst/>
              <a:ahLst/>
              <a:cxnLst/>
              <a:rect l="l" t="t" r="r" b="b"/>
              <a:pathLst>
                <a:path w="1556" h="5234" extrusionOk="0">
                  <a:moveTo>
                    <a:pt x="70" y="1"/>
                  </a:moveTo>
                  <a:cubicBezTo>
                    <a:pt x="64" y="1"/>
                    <a:pt x="56" y="4"/>
                    <a:pt x="49" y="11"/>
                  </a:cubicBezTo>
                  <a:cubicBezTo>
                    <a:pt x="25" y="11"/>
                    <a:pt x="1" y="35"/>
                    <a:pt x="25" y="60"/>
                  </a:cubicBezTo>
                  <a:cubicBezTo>
                    <a:pt x="49" y="108"/>
                    <a:pt x="1458" y="3290"/>
                    <a:pt x="948" y="5185"/>
                  </a:cubicBezTo>
                  <a:cubicBezTo>
                    <a:pt x="948" y="5210"/>
                    <a:pt x="948" y="5234"/>
                    <a:pt x="972" y="5234"/>
                  </a:cubicBezTo>
                  <a:cubicBezTo>
                    <a:pt x="1021" y="5234"/>
                    <a:pt x="1045" y="5234"/>
                    <a:pt x="1045" y="5185"/>
                  </a:cubicBezTo>
                  <a:cubicBezTo>
                    <a:pt x="1555" y="3290"/>
                    <a:pt x="122" y="60"/>
                    <a:pt x="98" y="35"/>
                  </a:cubicBezTo>
                  <a:cubicBezTo>
                    <a:pt x="98" y="18"/>
                    <a:pt x="86" y="1"/>
                    <a:pt x="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14"/>
            <p:cNvSpPr/>
            <p:nvPr/>
          </p:nvSpPr>
          <p:spPr>
            <a:xfrm>
              <a:off x="-1056319" y="1471965"/>
              <a:ext cx="125886" cy="123394"/>
            </a:xfrm>
            <a:custGeom>
              <a:avLst/>
              <a:gdLst/>
              <a:ahLst/>
              <a:cxnLst/>
              <a:rect l="l" t="t" r="r" b="b"/>
              <a:pathLst>
                <a:path w="3232" h="3168" extrusionOk="0">
                  <a:moveTo>
                    <a:pt x="1513" y="97"/>
                  </a:moveTo>
                  <a:cubicBezTo>
                    <a:pt x="1527" y="97"/>
                    <a:pt x="1541" y="99"/>
                    <a:pt x="1555" y="107"/>
                  </a:cubicBezTo>
                  <a:cubicBezTo>
                    <a:pt x="1871" y="155"/>
                    <a:pt x="1895" y="714"/>
                    <a:pt x="1895" y="714"/>
                  </a:cubicBezTo>
                  <a:cubicBezTo>
                    <a:pt x="1895" y="738"/>
                    <a:pt x="1895" y="738"/>
                    <a:pt x="1919" y="738"/>
                  </a:cubicBezTo>
                  <a:cubicBezTo>
                    <a:pt x="1926" y="745"/>
                    <a:pt x="1934" y="748"/>
                    <a:pt x="1940" y="748"/>
                  </a:cubicBezTo>
                  <a:cubicBezTo>
                    <a:pt x="1956" y="748"/>
                    <a:pt x="1968" y="731"/>
                    <a:pt x="1968" y="714"/>
                  </a:cubicBezTo>
                  <a:cubicBezTo>
                    <a:pt x="2065" y="544"/>
                    <a:pt x="2259" y="228"/>
                    <a:pt x="2381" y="228"/>
                  </a:cubicBezTo>
                  <a:cubicBezTo>
                    <a:pt x="2405" y="228"/>
                    <a:pt x="2430" y="252"/>
                    <a:pt x="2454" y="252"/>
                  </a:cubicBezTo>
                  <a:cubicBezTo>
                    <a:pt x="2600" y="398"/>
                    <a:pt x="2478" y="811"/>
                    <a:pt x="2430" y="957"/>
                  </a:cubicBezTo>
                  <a:cubicBezTo>
                    <a:pt x="2405" y="957"/>
                    <a:pt x="2405" y="981"/>
                    <a:pt x="2430" y="1005"/>
                  </a:cubicBezTo>
                  <a:lnTo>
                    <a:pt x="2478" y="1005"/>
                  </a:lnTo>
                  <a:cubicBezTo>
                    <a:pt x="2600" y="933"/>
                    <a:pt x="2745" y="908"/>
                    <a:pt x="2891" y="908"/>
                  </a:cubicBezTo>
                  <a:cubicBezTo>
                    <a:pt x="2940" y="908"/>
                    <a:pt x="3013" y="908"/>
                    <a:pt x="3061" y="957"/>
                  </a:cubicBezTo>
                  <a:cubicBezTo>
                    <a:pt x="3061" y="957"/>
                    <a:pt x="3061" y="981"/>
                    <a:pt x="3061" y="981"/>
                  </a:cubicBezTo>
                  <a:cubicBezTo>
                    <a:pt x="3037" y="1127"/>
                    <a:pt x="2745" y="1394"/>
                    <a:pt x="2551" y="1540"/>
                  </a:cubicBezTo>
                  <a:cubicBezTo>
                    <a:pt x="2551" y="1564"/>
                    <a:pt x="2527" y="1588"/>
                    <a:pt x="2527" y="1588"/>
                  </a:cubicBezTo>
                  <a:cubicBezTo>
                    <a:pt x="2551" y="1613"/>
                    <a:pt x="2551" y="1637"/>
                    <a:pt x="2575" y="1637"/>
                  </a:cubicBezTo>
                  <a:cubicBezTo>
                    <a:pt x="2575" y="1637"/>
                    <a:pt x="3134" y="1710"/>
                    <a:pt x="3134" y="1904"/>
                  </a:cubicBezTo>
                  <a:cubicBezTo>
                    <a:pt x="3134" y="2099"/>
                    <a:pt x="2624" y="2147"/>
                    <a:pt x="2454" y="2147"/>
                  </a:cubicBezTo>
                  <a:cubicBezTo>
                    <a:pt x="2430" y="2147"/>
                    <a:pt x="2405" y="2147"/>
                    <a:pt x="2405" y="2171"/>
                  </a:cubicBezTo>
                  <a:cubicBezTo>
                    <a:pt x="2381" y="2171"/>
                    <a:pt x="2381" y="2196"/>
                    <a:pt x="2405" y="2220"/>
                  </a:cubicBezTo>
                  <a:cubicBezTo>
                    <a:pt x="2405" y="2220"/>
                    <a:pt x="2697" y="2536"/>
                    <a:pt x="2527" y="2779"/>
                  </a:cubicBezTo>
                  <a:cubicBezTo>
                    <a:pt x="2502" y="2803"/>
                    <a:pt x="2478" y="2827"/>
                    <a:pt x="2430" y="2827"/>
                  </a:cubicBezTo>
                  <a:cubicBezTo>
                    <a:pt x="2259" y="2827"/>
                    <a:pt x="1992" y="2487"/>
                    <a:pt x="1895" y="2341"/>
                  </a:cubicBezTo>
                  <a:cubicBezTo>
                    <a:pt x="1895" y="2341"/>
                    <a:pt x="1884" y="2331"/>
                    <a:pt x="1870" y="2331"/>
                  </a:cubicBezTo>
                  <a:cubicBezTo>
                    <a:pt x="1863" y="2331"/>
                    <a:pt x="1855" y="2333"/>
                    <a:pt x="1846" y="2341"/>
                  </a:cubicBezTo>
                  <a:cubicBezTo>
                    <a:pt x="1822" y="2341"/>
                    <a:pt x="1822" y="2366"/>
                    <a:pt x="1822" y="2390"/>
                  </a:cubicBezTo>
                  <a:cubicBezTo>
                    <a:pt x="1822" y="2390"/>
                    <a:pt x="1895" y="2924"/>
                    <a:pt x="1579" y="3046"/>
                  </a:cubicBezTo>
                  <a:lnTo>
                    <a:pt x="1531" y="3046"/>
                  </a:lnTo>
                  <a:cubicBezTo>
                    <a:pt x="1336" y="3046"/>
                    <a:pt x="1239" y="2609"/>
                    <a:pt x="1215" y="2439"/>
                  </a:cubicBezTo>
                  <a:cubicBezTo>
                    <a:pt x="1215" y="2414"/>
                    <a:pt x="1191" y="2414"/>
                    <a:pt x="1191" y="2414"/>
                  </a:cubicBezTo>
                  <a:lnTo>
                    <a:pt x="1142" y="2414"/>
                  </a:lnTo>
                  <a:cubicBezTo>
                    <a:pt x="1021" y="2512"/>
                    <a:pt x="875" y="2584"/>
                    <a:pt x="705" y="2584"/>
                  </a:cubicBezTo>
                  <a:cubicBezTo>
                    <a:pt x="632" y="2584"/>
                    <a:pt x="535" y="2560"/>
                    <a:pt x="462" y="2536"/>
                  </a:cubicBezTo>
                  <a:cubicBezTo>
                    <a:pt x="413" y="2512"/>
                    <a:pt x="389" y="2463"/>
                    <a:pt x="365" y="2414"/>
                  </a:cubicBezTo>
                  <a:cubicBezTo>
                    <a:pt x="340" y="2220"/>
                    <a:pt x="705" y="1831"/>
                    <a:pt x="826" y="1686"/>
                  </a:cubicBezTo>
                  <a:cubicBezTo>
                    <a:pt x="851" y="1661"/>
                    <a:pt x="826" y="1613"/>
                    <a:pt x="802" y="1613"/>
                  </a:cubicBezTo>
                  <a:lnTo>
                    <a:pt x="656" y="1613"/>
                  </a:lnTo>
                  <a:cubicBezTo>
                    <a:pt x="510" y="1613"/>
                    <a:pt x="170" y="1588"/>
                    <a:pt x="122" y="1394"/>
                  </a:cubicBezTo>
                  <a:cubicBezTo>
                    <a:pt x="122" y="1370"/>
                    <a:pt x="122" y="1345"/>
                    <a:pt x="146" y="1321"/>
                  </a:cubicBezTo>
                  <a:cubicBezTo>
                    <a:pt x="219" y="1200"/>
                    <a:pt x="559" y="1175"/>
                    <a:pt x="826" y="1175"/>
                  </a:cubicBezTo>
                  <a:lnTo>
                    <a:pt x="875" y="1175"/>
                  </a:lnTo>
                  <a:cubicBezTo>
                    <a:pt x="875" y="1175"/>
                    <a:pt x="899" y="1151"/>
                    <a:pt x="923" y="1151"/>
                  </a:cubicBezTo>
                  <a:cubicBezTo>
                    <a:pt x="923" y="1127"/>
                    <a:pt x="899" y="1103"/>
                    <a:pt x="899" y="1078"/>
                  </a:cubicBezTo>
                  <a:cubicBezTo>
                    <a:pt x="802" y="1005"/>
                    <a:pt x="510" y="762"/>
                    <a:pt x="510" y="592"/>
                  </a:cubicBezTo>
                  <a:cubicBezTo>
                    <a:pt x="510" y="568"/>
                    <a:pt x="535" y="520"/>
                    <a:pt x="559" y="495"/>
                  </a:cubicBezTo>
                  <a:cubicBezTo>
                    <a:pt x="583" y="471"/>
                    <a:pt x="632" y="471"/>
                    <a:pt x="680" y="471"/>
                  </a:cubicBezTo>
                  <a:cubicBezTo>
                    <a:pt x="899" y="520"/>
                    <a:pt x="1142" y="617"/>
                    <a:pt x="1312" y="762"/>
                  </a:cubicBezTo>
                  <a:cubicBezTo>
                    <a:pt x="1324" y="775"/>
                    <a:pt x="1336" y="781"/>
                    <a:pt x="1345" y="781"/>
                  </a:cubicBezTo>
                  <a:cubicBezTo>
                    <a:pt x="1355" y="781"/>
                    <a:pt x="1361" y="775"/>
                    <a:pt x="1361" y="762"/>
                  </a:cubicBezTo>
                  <a:cubicBezTo>
                    <a:pt x="1385" y="762"/>
                    <a:pt x="1409" y="738"/>
                    <a:pt x="1385" y="714"/>
                  </a:cubicBezTo>
                  <a:cubicBezTo>
                    <a:pt x="1361" y="592"/>
                    <a:pt x="1336" y="252"/>
                    <a:pt x="1434" y="131"/>
                  </a:cubicBezTo>
                  <a:cubicBezTo>
                    <a:pt x="1451" y="114"/>
                    <a:pt x="1480" y="97"/>
                    <a:pt x="1513" y="97"/>
                  </a:cubicBezTo>
                  <a:close/>
                  <a:moveTo>
                    <a:pt x="1497" y="0"/>
                  </a:moveTo>
                  <a:cubicBezTo>
                    <a:pt x="1437" y="0"/>
                    <a:pt x="1373" y="28"/>
                    <a:pt x="1336" y="82"/>
                  </a:cubicBezTo>
                  <a:cubicBezTo>
                    <a:pt x="1263" y="252"/>
                    <a:pt x="1215" y="447"/>
                    <a:pt x="1263" y="617"/>
                  </a:cubicBezTo>
                  <a:cubicBezTo>
                    <a:pt x="1093" y="471"/>
                    <a:pt x="875" y="398"/>
                    <a:pt x="656" y="349"/>
                  </a:cubicBezTo>
                  <a:cubicBezTo>
                    <a:pt x="583" y="349"/>
                    <a:pt x="535" y="374"/>
                    <a:pt x="462" y="422"/>
                  </a:cubicBezTo>
                  <a:cubicBezTo>
                    <a:pt x="413" y="447"/>
                    <a:pt x="389" y="520"/>
                    <a:pt x="389" y="568"/>
                  </a:cubicBezTo>
                  <a:cubicBezTo>
                    <a:pt x="413" y="762"/>
                    <a:pt x="608" y="957"/>
                    <a:pt x="729" y="1054"/>
                  </a:cubicBezTo>
                  <a:cubicBezTo>
                    <a:pt x="510" y="1078"/>
                    <a:pt x="170" y="1103"/>
                    <a:pt x="49" y="1248"/>
                  </a:cubicBezTo>
                  <a:cubicBezTo>
                    <a:pt x="25" y="1297"/>
                    <a:pt x="0" y="1370"/>
                    <a:pt x="25" y="1418"/>
                  </a:cubicBezTo>
                  <a:cubicBezTo>
                    <a:pt x="73" y="1686"/>
                    <a:pt x="462" y="1710"/>
                    <a:pt x="680" y="1710"/>
                  </a:cubicBezTo>
                  <a:cubicBezTo>
                    <a:pt x="535" y="1880"/>
                    <a:pt x="243" y="2220"/>
                    <a:pt x="292" y="2439"/>
                  </a:cubicBezTo>
                  <a:cubicBezTo>
                    <a:pt x="292" y="2536"/>
                    <a:pt x="340" y="2584"/>
                    <a:pt x="438" y="2633"/>
                  </a:cubicBezTo>
                  <a:cubicBezTo>
                    <a:pt x="510" y="2682"/>
                    <a:pt x="608" y="2706"/>
                    <a:pt x="705" y="2706"/>
                  </a:cubicBezTo>
                  <a:cubicBezTo>
                    <a:pt x="875" y="2682"/>
                    <a:pt x="1021" y="2633"/>
                    <a:pt x="1142" y="2560"/>
                  </a:cubicBezTo>
                  <a:cubicBezTo>
                    <a:pt x="1166" y="2730"/>
                    <a:pt x="1263" y="3167"/>
                    <a:pt x="1531" y="3167"/>
                  </a:cubicBezTo>
                  <a:lnTo>
                    <a:pt x="1628" y="3167"/>
                  </a:lnTo>
                  <a:cubicBezTo>
                    <a:pt x="1822" y="3046"/>
                    <a:pt x="1944" y="2803"/>
                    <a:pt x="1919" y="2560"/>
                  </a:cubicBezTo>
                  <a:lnTo>
                    <a:pt x="1919" y="2560"/>
                  </a:lnTo>
                  <a:cubicBezTo>
                    <a:pt x="2041" y="2706"/>
                    <a:pt x="2259" y="2949"/>
                    <a:pt x="2454" y="2949"/>
                  </a:cubicBezTo>
                  <a:cubicBezTo>
                    <a:pt x="2502" y="2949"/>
                    <a:pt x="2575" y="2900"/>
                    <a:pt x="2600" y="2852"/>
                  </a:cubicBezTo>
                  <a:cubicBezTo>
                    <a:pt x="2721" y="2657"/>
                    <a:pt x="2697" y="2414"/>
                    <a:pt x="2551" y="2244"/>
                  </a:cubicBezTo>
                  <a:cubicBezTo>
                    <a:pt x="2745" y="2220"/>
                    <a:pt x="3231" y="2147"/>
                    <a:pt x="3231" y="1904"/>
                  </a:cubicBezTo>
                  <a:cubicBezTo>
                    <a:pt x="3231" y="1661"/>
                    <a:pt x="2891" y="1588"/>
                    <a:pt x="2697" y="1564"/>
                  </a:cubicBezTo>
                  <a:cubicBezTo>
                    <a:pt x="2842" y="1443"/>
                    <a:pt x="3134" y="1175"/>
                    <a:pt x="3134" y="1005"/>
                  </a:cubicBezTo>
                  <a:cubicBezTo>
                    <a:pt x="3134" y="981"/>
                    <a:pt x="3134" y="933"/>
                    <a:pt x="3110" y="908"/>
                  </a:cubicBezTo>
                  <a:cubicBezTo>
                    <a:pt x="3055" y="854"/>
                    <a:pt x="3000" y="826"/>
                    <a:pt x="2935" y="826"/>
                  </a:cubicBezTo>
                  <a:cubicBezTo>
                    <a:pt x="2914" y="826"/>
                    <a:pt x="2891" y="829"/>
                    <a:pt x="2867" y="835"/>
                  </a:cubicBezTo>
                  <a:cubicBezTo>
                    <a:pt x="2745" y="835"/>
                    <a:pt x="2624" y="860"/>
                    <a:pt x="2527" y="884"/>
                  </a:cubicBezTo>
                  <a:cubicBezTo>
                    <a:pt x="2575" y="714"/>
                    <a:pt x="2672" y="349"/>
                    <a:pt x="2478" y="179"/>
                  </a:cubicBezTo>
                  <a:cubicBezTo>
                    <a:pt x="2454" y="155"/>
                    <a:pt x="2405" y="155"/>
                    <a:pt x="2381" y="131"/>
                  </a:cubicBezTo>
                  <a:cubicBezTo>
                    <a:pt x="2211" y="131"/>
                    <a:pt x="2041" y="374"/>
                    <a:pt x="1944" y="544"/>
                  </a:cubicBezTo>
                  <a:cubicBezTo>
                    <a:pt x="1919" y="349"/>
                    <a:pt x="1822" y="58"/>
                    <a:pt x="1555" y="9"/>
                  </a:cubicBezTo>
                  <a:cubicBezTo>
                    <a:pt x="1537" y="3"/>
                    <a:pt x="1517" y="0"/>
                    <a:pt x="14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14"/>
            <p:cNvSpPr/>
            <p:nvPr/>
          </p:nvSpPr>
          <p:spPr>
            <a:xfrm>
              <a:off x="-933315" y="1418369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29" y="1"/>
                  </a:moveTo>
                  <a:cubicBezTo>
                    <a:pt x="340" y="1"/>
                    <a:pt x="0" y="317"/>
                    <a:pt x="0" y="705"/>
                  </a:cubicBezTo>
                  <a:cubicBezTo>
                    <a:pt x="0" y="1094"/>
                    <a:pt x="340" y="1410"/>
                    <a:pt x="729" y="1410"/>
                  </a:cubicBezTo>
                  <a:cubicBezTo>
                    <a:pt x="1118" y="1410"/>
                    <a:pt x="1434" y="1094"/>
                    <a:pt x="1434" y="705"/>
                  </a:cubicBezTo>
                  <a:cubicBezTo>
                    <a:pt x="1434" y="317"/>
                    <a:pt x="1118" y="1"/>
                    <a:pt x="7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14"/>
            <p:cNvSpPr/>
            <p:nvPr/>
          </p:nvSpPr>
          <p:spPr>
            <a:xfrm>
              <a:off x="-1021303" y="1507331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05" y="0"/>
                  </a:moveTo>
                  <a:cubicBezTo>
                    <a:pt x="316" y="0"/>
                    <a:pt x="0" y="316"/>
                    <a:pt x="0" y="705"/>
                  </a:cubicBezTo>
                  <a:cubicBezTo>
                    <a:pt x="0" y="1093"/>
                    <a:pt x="316" y="1409"/>
                    <a:pt x="705" y="1409"/>
                  </a:cubicBezTo>
                  <a:cubicBezTo>
                    <a:pt x="1118" y="1409"/>
                    <a:pt x="1433" y="1093"/>
                    <a:pt x="1433" y="705"/>
                  </a:cubicBezTo>
                  <a:cubicBezTo>
                    <a:pt x="1433" y="316"/>
                    <a:pt x="1118" y="0"/>
                    <a:pt x="7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87" name="Google Shape;587;p14"/>
          <p:cNvSpPr/>
          <p:nvPr/>
        </p:nvSpPr>
        <p:spPr>
          <a:xfrm>
            <a:off x="-49275" y="4823551"/>
            <a:ext cx="1603944" cy="369024"/>
          </a:xfrm>
          <a:custGeom>
            <a:avLst/>
            <a:gdLst/>
            <a:ahLst/>
            <a:cxnLst/>
            <a:rect l="l" t="t" r="r" b="b"/>
            <a:pathLst>
              <a:path w="7289" h="1677" extrusionOk="0">
                <a:moveTo>
                  <a:pt x="2819" y="1"/>
                </a:moveTo>
                <a:lnTo>
                  <a:pt x="2114" y="1191"/>
                </a:lnTo>
                <a:lnTo>
                  <a:pt x="1604" y="268"/>
                </a:lnTo>
                <a:lnTo>
                  <a:pt x="1118" y="1361"/>
                </a:lnTo>
                <a:lnTo>
                  <a:pt x="584" y="754"/>
                </a:lnTo>
                <a:lnTo>
                  <a:pt x="1" y="1677"/>
                </a:lnTo>
                <a:lnTo>
                  <a:pt x="7289" y="1677"/>
                </a:lnTo>
                <a:lnTo>
                  <a:pt x="6657" y="559"/>
                </a:lnTo>
                <a:lnTo>
                  <a:pt x="6001" y="1191"/>
                </a:lnTo>
                <a:lnTo>
                  <a:pt x="5394" y="268"/>
                </a:lnTo>
                <a:lnTo>
                  <a:pt x="4738" y="1191"/>
                </a:lnTo>
                <a:lnTo>
                  <a:pt x="4252" y="1"/>
                </a:lnTo>
                <a:lnTo>
                  <a:pt x="3353" y="1118"/>
                </a:lnTo>
                <a:lnTo>
                  <a:pt x="2819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8" name="Google Shape;588;p14"/>
          <p:cNvSpPr/>
          <p:nvPr/>
        </p:nvSpPr>
        <p:spPr>
          <a:xfrm>
            <a:off x="1506177" y="4960727"/>
            <a:ext cx="1065936" cy="231849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9" name="Google Shape;589;p14"/>
          <p:cNvSpPr/>
          <p:nvPr/>
        </p:nvSpPr>
        <p:spPr>
          <a:xfrm>
            <a:off x="6003929" y="4843706"/>
            <a:ext cx="1603952" cy="348870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0" name="Google Shape;590;p14"/>
          <p:cNvSpPr/>
          <p:nvPr/>
        </p:nvSpPr>
        <p:spPr>
          <a:xfrm>
            <a:off x="7532351" y="4823550"/>
            <a:ext cx="1696695" cy="369025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1" name="Google Shape;591;p14"/>
          <p:cNvSpPr/>
          <p:nvPr/>
        </p:nvSpPr>
        <p:spPr>
          <a:xfrm>
            <a:off x="3145661" y="4843706"/>
            <a:ext cx="1603952" cy="348870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2" name="Google Shape;592;p14"/>
          <p:cNvSpPr/>
          <p:nvPr/>
        </p:nvSpPr>
        <p:spPr>
          <a:xfrm>
            <a:off x="4669614" y="4886410"/>
            <a:ext cx="1407648" cy="306163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3" name="Google Shape;593;p14"/>
          <p:cNvSpPr/>
          <p:nvPr/>
        </p:nvSpPr>
        <p:spPr>
          <a:xfrm>
            <a:off x="2368255" y="4960727"/>
            <a:ext cx="1065936" cy="231849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94" name="Google Shape;594;p14"/>
          <p:cNvGrpSpPr/>
          <p:nvPr/>
        </p:nvGrpSpPr>
        <p:grpSpPr>
          <a:xfrm flipH="1">
            <a:off x="7839581" y="7"/>
            <a:ext cx="2525833" cy="1610805"/>
            <a:chOff x="7239867" y="1514545"/>
            <a:chExt cx="2525833" cy="1610805"/>
          </a:xfrm>
        </p:grpSpPr>
        <p:grpSp>
          <p:nvGrpSpPr>
            <p:cNvPr id="595" name="Google Shape;595;p14"/>
            <p:cNvGrpSpPr/>
            <p:nvPr/>
          </p:nvGrpSpPr>
          <p:grpSpPr>
            <a:xfrm>
              <a:off x="7346663" y="1514545"/>
              <a:ext cx="2419037" cy="1551678"/>
              <a:chOff x="7410211" y="1555302"/>
              <a:chExt cx="2355440" cy="1510884"/>
            </a:xfrm>
          </p:grpSpPr>
          <p:grpSp>
            <p:nvGrpSpPr>
              <p:cNvPr id="596" name="Google Shape;596;p14"/>
              <p:cNvGrpSpPr/>
              <p:nvPr/>
            </p:nvGrpSpPr>
            <p:grpSpPr>
              <a:xfrm>
                <a:off x="7410211" y="1555302"/>
                <a:ext cx="2355440" cy="1510884"/>
                <a:chOff x="761258" y="2062480"/>
                <a:chExt cx="1646470" cy="1056119"/>
              </a:xfrm>
            </p:grpSpPr>
            <p:sp>
              <p:nvSpPr>
                <p:cNvPr id="597" name="Google Shape;597;p14"/>
                <p:cNvSpPr/>
                <p:nvPr/>
              </p:nvSpPr>
              <p:spPr>
                <a:xfrm rot="-1481318">
                  <a:off x="1087094" y="2126891"/>
                  <a:ext cx="430227" cy="556678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8" name="Google Shape;598;p14"/>
                <p:cNvSpPr/>
                <p:nvPr/>
              </p:nvSpPr>
              <p:spPr>
                <a:xfrm>
                  <a:off x="1415418" y="2201127"/>
                  <a:ext cx="5577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9" name="Google Shape;599;p14"/>
                <p:cNvSpPr/>
                <p:nvPr/>
              </p:nvSpPr>
              <p:spPr>
                <a:xfrm>
                  <a:off x="761258" y="2379293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0" name="Google Shape;600;p14"/>
                <p:cNvSpPr/>
                <p:nvPr/>
              </p:nvSpPr>
              <p:spPr>
                <a:xfrm>
                  <a:off x="899445" y="2606080"/>
                  <a:ext cx="469500" cy="469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1" name="Google Shape;601;p14"/>
                <p:cNvSpPr/>
                <p:nvPr/>
              </p:nvSpPr>
              <p:spPr>
                <a:xfrm>
                  <a:off x="1250808" y="2594534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2" name="Google Shape;602;p14"/>
                <p:cNvSpPr/>
                <p:nvPr/>
              </p:nvSpPr>
              <p:spPr>
                <a:xfrm rot="-2967336">
                  <a:off x="1706888" y="2475460"/>
                  <a:ext cx="622580" cy="492779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603" name="Google Shape;603;p14"/>
              <p:cNvSpPr/>
              <p:nvPr/>
            </p:nvSpPr>
            <p:spPr>
              <a:xfrm>
                <a:off x="793321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4" name="Google Shape;604;p14"/>
              <p:cNvSpPr/>
              <p:nvPr/>
            </p:nvSpPr>
            <p:spPr>
              <a:xfrm>
                <a:off x="838646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05" name="Google Shape;605;p14"/>
            <p:cNvSpPr/>
            <p:nvPr/>
          </p:nvSpPr>
          <p:spPr>
            <a:xfrm>
              <a:off x="7239867" y="1792171"/>
              <a:ext cx="2256600" cy="1333178"/>
            </a:xfrm>
            <a:custGeom>
              <a:avLst/>
              <a:gdLst/>
              <a:ahLst/>
              <a:cxnLst/>
              <a:rect l="l" t="t" r="r" b="b"/>
              <a:pathLst>
                <a:path w="4957" h="2929" extrusionOk="0">
                  <a:moveTo>
                    <a:pt x="1215" y="718"/>
                  </a:moveTo>
                  <a:cubicBezTo>
                    <a:pt x="1312" y="743"/>
                    <a:pt x="1337" y="767"/>
                    <a:pt x="1361" y="815"/>
                  </a:cubicBezTo>
                  <a:cubicBezTo>
                    <a:pt x="1361" y="840"/>
                    <a:pt x="1312" y="888"/>
                    <a:pt x="1288" y="913"/>
                  </a:cubicBezTo>
                  <a:cubicBezTo>
                    <a:pt x="1264" y="913"/>
                    <a:pt x="1264" y="937"/>
                    <a:pt x="1215" y="937"/>
                  </a:cubicBezTo>
                  <a:cubicBezTo>
                    <a:pt x="1215" y="864"/>
                    <a:pt x="1215" y="815"/>
                    <a:pt x="1215" y="743"/>
                  </a:cubicBezTo>
                  <a:lnTo>
                    <a:pt x="1215" y="718"/>
                  </a:lnTo>
                  <a:close/>
                  <a:moveTo>
                    <a:pt x="2527" y="475"/>
                  </a:moveTo>
                  <a:cubicBezTo>
                    <a:pt x="2624" y="597"/>
                    <a:pt x="2673" y="767"/>
                    <a:pt x="2624" y="937"/>
                  </a:cubicBezTo>
                  <a:cubicBezTo>
                    <a:pt x="2601" y="983"/>
                    <a:pt x="2567" y="1007"/>
                    <a:pt x="2530" y="1007"/>
                  </a:cubicBezTo>
                  <a:cubicBezTo>
                    <a:pt x="2489" y="1007"/>
                    <a:pt x="2444" y="977"/>
                    <a:pt x="2405" y="913"/>
                  </a:cubicBezTo>
                  <a:cubicBezTo>
                    <a:pt x="2333" y="767"/>
                    <a:pt x="2381" y="573"/>
                    <a:pt x="2527" y="475"/>
                  </a:cubicBezTo>
                  <a:close/>
                  <a:moveTo>
                    <a:pt x="3984" y="1010"/>
                  </a:moveTo>
                  <a:lnTo>
                    <a:pt x="3984" y="1010"/>
                  </a:lnTo>
                  <a:cubicBezTo>
                    <a:pt x="4009" y="1107"/>
                    <a:pt x="3984" y="1228"/>
                    <a:pt x="3936" y="1326"/>
                  </a:cubicBezTo>
                  <a:cubicBezTo>
                    <a:pt x="3912" y="1350"/>
                    <a:pt x="3912" y="1350"/>
                    <a:pt x="3887" y="1350"/>
                  </a:cubicBezTo>
                  <a:cubicBezTo>
                    <a:pt x="3863" y="1350"/>
                    <a:pt x="3839" y="1326"/>
                    <a:pt x="3814" y="1326"/>
                  </a:cubicBezTo>
                  <a:cubicBezTo>
                    <a:pt x="3766" y="1277"/>
                    <a:pt x="3766" y="1277"/>
                    <a:pt x="3766" y="1204"/>
                  </a:cubicBezTo>
                  <a:cubicBezTo>
                    <a:pt x="3790" y="1131"/>
                    <a:pt x="3863" y="1058"/>
                    <a:pt x="3984" y="1010"/>
                  </a:cubicBezTo>
                  <a:close/>
                  <a:moveTo>
                    <a:pt x="1045" y="1860"/>
                  </a:moveTo>
                  <a:cubicBezTo>
                    <a:pt x="948" y="1957"/>
                    <a:pt x="851" y="2030"/>
                    <a:pt x="754" y="2079"/>
                  </a:cubicBezTo>
                  <a:cubicBezTo>
                    <a:pt x="778" y="1982"/>
                    <a:pt x="875" y="1909"/>
                    <a:pt x="972" y="1860"/>
                  </a:cubicBezTo>
                  <a:close/>
                  <a:moveTo>
                    <a:pt x="3159" y="1957"/>
                  </a:moveTo>
                  <a:cubicBezTo>
                    <a:pt x="3159" y="1957"/>
                    <a:pt x="3183" y="1957"/>
                    <a:pt x="3231" y="2006"/>
                  </a:cubicBezTo>
                  <a:cubicBezTo>
                    <a:pt x="3280" y="2054"/>
                    <a:pt x="3304" y="2152"/>
                    <a:pt x="3280" y="2224"/>
                  </a:cubicBezTo>
                  <a:cubicBezTo>
                    <a:pt x="3159" y="2127"/>
                    <a:pt x="3159" y="2006"/>
                    <a:pt x="3159" y="1957"/>
                  </a:cubicBezTo>
                  <a:close/>
                  <a:moveTo>
                    <a:pt x="1701" y="2030"/>
                  </a:moveTo>
                  <a:cubicBezTo>
                    <a:pt x="1750" y="2054"/>
                    <a:pt x="1798" y="2079"/>
                    <a:pt x="1822" y="2127"/>
                  </a:cubicBezTo>
                  <a:cubicBezTo>
                    <a:pt x="1847" y="2249"/>
                    <a:pt x="1822" y="2346"/>
                    <a:pt x="1774" y="2443"/>
                  </a:cubicBezTo>
                  <a:cubicBezTo>
                    <a:pt x="1677" y="2346"/>
                    <a:pt x="1628" y="2200"/>
                    <a:pt x="1652" y="2054"/>
                  </a:cubicBezTo>
                  <a:cubicBezTo>
                    <a:pt x="1652" y="2030"/>
                    <a:pt x="1677" y="2030"/>
                    <a:pt x="1677" y="2030"/>
                  </a:cubicBezTo>
                  <a:close/>
                  <a:moveTo>
                    <a:pt x="1688" y="116"/>
                  </a:moveTo>
                  <a:cubicBezTo>
                    <a:pt x="1796" y="116"/>
                    <a:pt x="1923" y="140"/>
                    <a:pt x="2065" y="184"/>
                  </a:cubicBezTo>
                  <a:cubicBezTo>
                    <a:pt x="2211" y="232"/>
                    <a:pt x="2333" y="305"/>
                    <a:pt x="2454" y="427"/>
                  </a:cubicBezTo>
                  <a:cubicBezTo>
                    <a:pt x="2284" y="548"/>
                    <a:pt x="2235" y="791"/>
                    <a:pt x="2333" y="961"/>
                  </a:cubicBezTo>
                  <a:cubicBezTo>
                    <a:pt x="2430" y="1083"/>
                    <a:pt x="2503" y="1131"/>
                    <a:pt x="2551" y="1131"/>
                  </a:cubicBezTo>
                  <a:cubicBezTo>
                    <a:pt x="2648" y="1107"/>
                    <a:pt x="2721" y="1058"/>
                    <a:pt x="2746" y="986"/>
                  </a:cubicBezTo>
                  <a:cubicBezTo>
                    <a:pt x="2794" y="791"/>
                    <a:pt x="2746" y="573"/>
                    <a:pt x="2624" y="427"/>
                  </a:cubicBezTo>
                  <a:cubicBezTo>
                    <a:pt x="2818" y="305"/>
                    <a:pt x="3061" y="232"/>
                    <a:pt x="3304" y="232"/>
                  </a:cubicBezTo>
                  <a:lnTo>
                    <a:pt x="3450" y="232"/>
                  </a:lnTo>
                  <a:cubicBezTo>
                    <a:pt x="3742" y="330"/>
                    <a:pt x="3960" y="597"/>
                    <a:pt x="3984" y="888"/>
                  </a:cubicBezTo>
                  <a:cubicBezTo>
                    <a:pt x="3839" y="937"/>
                    <a:pt x="3717" y="1034"/>
                    <a:pt x="3693" y="1180"/>
                  </a:cubicBezTo>
                  <a:cubicBezTo>
                    <a:pt x="3669" y="1277"/>
                    <a:pt x="3693" y="1350"/>
                    <a:pt x="3766" y="1423"/>
                  </a:cubicBezTo>
                  <a:cubicBezTo>
                    <a:pt x="3802" y="1459"/>
                    <a:pt x="3845" y="1477"/>
                    <a:pt x="3887" y="1477"/>
                  </a:cubicBezTo>
                  <a:cubicBezTo>
                    <a:pt x="3930" y="1477"/>
                    <a:pt x="3972" y="1459"/>
                    <a:pt x="4009" y="1423"/>
                  </a:cubicBezTo>
                  <a:cubicBezTo>
                    <a:pt x="4082" y="1277"/>
                    <a:pt x="4106" y="1131"/>
                    <a:pt x="4082" y="986"/>
                  </a:cubicBezTo>
                  <a:cubicBezTo>
                    <a:pt x="4130" y="986"/>
                    <a:pt x="4203" y="961"/>
                    <a:pt x="4252" y="961"/>
                  </a:cubicBezTo>
                  <a:cubicBezTo>
                    <a:pt x="4470" y="961"/>
                    <a:pt x="4640" y="1083"/>
                    <a:pt x="4738" y="1277"/>
                  </a:cubicBezTo>
                  <a:cubicBezTo>
                    <a:pt x="4835" y="1544"/>
                    <a:pt x="4810" y="1836"/>
                    <a:pt x="4665" y="2079"/>
                  </a:cubicBezTo>
                  <a:cubicBezTo>
                    <a:pt x="4483" y="2341"/>
                    <a:pt x="4201" y="2486"/>
                    <a:pt x="3902" y="2486"/>
                  </a:cubicBezTo>
                  <a:cubicBezTo>
                    <a:pt x="3841" y="2486"/>
                    <a:pt x="3779" y="2480"/>
                    <a:pt x="3717" y="2467"/>
                  </a:cubicBezTo>
                  <a:cubicBezTo>
                    <a:pt x="3572" y="2443"/>
                    <a:pt x="3450" y="2370"/>
                    <a:pt x="3353" y="2297"/>
                  </a:cubicBezTo>
                  <a:cubicBezTo>
                    <a:pt x="3401" y="2176"/>
                    <a:pt x="3377" y="2030"/>
                    <a:pt x="3304" y="1933"/>
                  </a:cubicBezTo>
                  <a:cubicBezTo>
                    <a:pt x="3244" y="1884"/>
                    <a:pt x="3189" y="1860"/>
                    <a:pt x="3143" y="1860"/>
                  </a:cubicBezTo>
                  <a:cubicBezTo>
                    <a:pt x="3098" y="1860"/>
                    <a:pt x="3061" y="1884"/>
                    <a:pt x="3037" y="1933"/>
                  </a:cubicBezTo>
                  <a:cubicBezTo>
                    <a:pt x="3037" y="2103"/>
                    <a:pt x="3086" y="2249"/>
                    <a:pt x="3231" y="2322"/>
                  </a:cubicBezTo>
                  <a:cubicBezTo>
                    <a:pt x="3071" y="2620"/>
                    <a:pt x="2781" y="2809"/>
                    <a:pt x="2442" y="2809"/>
                  </a:cubicBezTo>
                  <a:cubicBezTo>
                    <a:pt x="2422" y="2809"/>
                    <a:pt x="2402" y="2809"/>
                    <a:pt x="2381" y="2807"/>
                  </a:cubicBezTo>
                  <a:cubicBezTo>
                    <a:pt x="2187" y="2807"/>
                    <a:pt x="1968" y="2686"/>
                    <a:pt x="1847" y="2516"/>
                  </a:cubicBezTo>
                  <a:cubicBezTo>
                    <a:pt x="1920" y="2394"/>
                    <a:pt x="1968" y="2249"/>
                    <a:pt x="1920" y="2103"/>
                  </a:cubicBezTo>
                  <a:cubicBezTo>
                    <a:pt x="1895" y="2030"/>
                    <a:pt x="1822" y="1957"/>
                    <a:pt x="1725" y="1933"/>
                  </a:cubicBezTo>
                  <a:cubicBezTo>
                    <a:pt x="1712" y="1928"/>
                    <a:pt x="1699" y="1926"/>
                    <a:pt x="1685" y="1926"/>
                  </a:cubicBezTo>
                  <a:cubicBezTo>
                    <a:pt x="1627" y="1926"/>
                    <a:pt x="1575" y="1966"/>
                    <a:pt x="1555" y="2006"/>
                  </a:cubicBezTo>
                  <a:cubicBezTo>
                    <a:pt x="1531" y="2200"/>
                    <a:pt x="1580" y="2394"/>
                    <a:pt x="1725" y="2540"/>
                  </a:cubicBezTo>
                  <a:cubicBezTo>
                    <a:pt x="1604" y="2662"/>
                    <a:pt x="1434" y="2735"/>
                    <a:pt x="1264" y="2759"/>
                  </a:cubicBezTo>
                  <a:lnTo>
                    <a:pt x="1191" y="2759"/>
                  </a:lnTo>
                  <a:cubicBezTo>
                    <a:pt x="1045" y="2759"/>
                    <a:pt x="924" y="2686"/>
                    <a:pt x="826" y="2589"/>
                  </a:cubicBezTo>
                  <a:cubicBezTo>
                    <a:pt x="729" y="2467"/>
                    <a:pt x="705" y="2346"/>
                    <a:pt x="729" y="2224"/>
                  </a:cubicBezTo>
                  <a:cubicBezTo>
                    <a:pt x="924" y="2152"/>
                    <a:pt x="1167" y="1957"/>
                    <a:pt x="1142" y="1836"/>
                  </a:cubicBezTo>
                  <a:cubicBezTo>
                    <a:pt x="1142" y="1801"/>
                    <a:pt x="1118" y="1767"/>
                    <a:pt x="1052" y="1767"/>
                  </a:cubicBezTo>
                  <a:cubicBezTo>
                    <a:pt x="1025" y="1767"/>
                    <a:pt x="991" y="1773"/>
                    <a:pt x="948" y="1787"/>
                  </a:cubicBezTo>
                  <a:cubicBezTo>
                    <a:pt x="802" y="1836"/>
                    <a:pt x="681" y="1982"/>
                    <a:pt x="656" y="2152"/>
                  </a:cubicBezTo>
                  <a:cubicBezTo>
                    <a:pt x="638" y="2154"/>
                    <a:pt x="621" y="2155"/>
                    <a:pt x="603" y="2155"/>
                  </a:cubicBezTo>
                  <a:cubicBezTo>
                    <a:pt x="414" y="2155"/>
                    <a:pt x="286" y="2032"/>
                    <a:pt x="219" y="1787"/>
                  </a:cubicBezTo>
                  <a:cubicBezTo>
                    <a:pt x="98" y="1520"/>
                    <a:pt x="122" y="1228"/>
                    <a:pt x="243" y="961"/>
                  </a:cubicBezTo>
                  <a:cubicBezTo>
                    <a:pt x="389" y="791"/>
                    <a:pt x="608" y="694"/>
                    <a:pt x="851" y="694"/>
                  </a:cubicBezTo>
                  <a:lnTo>
                    <a:pt x="1142" y="694"/>
                  </a:lnTo>
                  <a:lnTo>
                    <a:pt x="1142" y="743"/>
                  </a:lnTo>
                  <a:cubicBezTo>
                    <a:pt x="1118" y="840"/>
                    <a:pt x="1142" y="937"/>
                    <a:pt x="1191" y="1010"/>
                  </a:cubicBezTo>
                  <a:cubicBezTo>
                    <a:pt x="1204" y="1036"/>
                    <a:pt x="1232" y="1056"/>
                    <a:pt x="1271" y="1056"/>
                  </a:cubicBezTo>
                  <a:cubicBezTo>
                    <a:pt x="1302" y="1056"/>
                    <a:pt x="1341" y="1043"/>
                    <a:pt x="1385" y="1010"/>
                  </a:cubicBezTo>
                  <a:cubicBezTo>
                    <a:pt x="1482" y="913"/>
                    <a:pt x="1507" y="888"/>
                    <a:pt x="1482" y="791"/>
                  </a:cubicBezTo>
                  <a:cubicBezTo>
                    <a:pt x="1458" y="718"/>
                    <a:pt x="1385" y="645"/>
                    <a:pt x="1239" y="621"/>
                  </a:cubicBezTo>
                  <a:cubicBezTo>
                    <a:pt x="1239" y="475"/>
                    <a:pt x="1288" y="330"/>
                    <a:pt x="1385" y="232"/>
                  </a:cubicBezTo>
                  <a:cubicBezTo>
                    <a:pt x="1452" y="152"/>
                    <a:pt x="1556" y="116"/>
                    <a:pt x="1688" y="116"/>
                  </a:cubicBezTo>
                  <a:close/>
                  <a:moveTo>
                    <a:pt x="1650" y="1"/>
                  </a:moveTo>
                  <a:cubicBezTo>
                    <a:pt x="1501" y="1"/>
                    <a:pt x="1380" y="43"/>
                    <a:pt x="1288" y="135"/>
                  </a:cubicBezTo>
                  <a:cubicBezTo>
                    <a:pt x="1191" y="257"/>
                    <a:pt x="1118" y="427"/>
                    <a:pt x="1118" y="597"/>
                  </a:cubicBezTo>
                  <a:cubicBezTo>
                    <a:pt x="1069" y="585"/>
                    <a:pt x="1021" y="579"/>
                    <a:pt x="972" y="579"/>
                  </a:cubicBezTo>
                  <a:cubicBezTo>
                    <a:pt x="924" y="579"/>
                    <a:pt x="875" y="585"/>
                    <a:pt x="826" y="597"/>
                  </a:cubicBezTo>
                  <a:cubicBezTo>
                    <a:pt x="559" y="597"/>
                    <a:pt x="316" y="694"/>
                    <a:pt x="146" y="888"/>
                  </a:cubicBezTo>
                  <a:cubicBezTo>
                    <a:pt x="1" y="1180"/>
                    <a:pt x="1" y="1520"/>
                    <a:pt x="122" y="1811"/>
                  </a:cubicBezTo>
                  <a:cubicBezTo>
                    <a:pt x="219" y="2152"/>
                    <a:pt x="414" y="2224"/>
                    <a:pt x="559" y="2224"/>
                  </a:cubicBezTo>
                  <a:lnTo>
                    <a:pt x="608" y="2224"/>
                  </a:lnTo>
                  <a:cubicBezTo>
                    <a:pt x="608" y="2394"/>
                    <a:pt x="656" y="2540"/>
                    <a:pt x="754" y="2637"/>
                  </a:cubicBezTo>
                  <a:cubicBezTo>
                    <a:pt x="851" y="2783"/>
                    <a:pt x="1021" y="2856"/>
                    <a:pt x="1191" y="2856"/>
                  </a:cubicBezTo>
                  <a:lnTo>
                    <a:pt x="1264" y="2856"/>
                  </a:lnTo>
                  <a:cubicBezTo>
                    <a:pt x="1458" y="2832"/>
                    <a:pt x="1652" y="2759"/>
                    <a:pt x="1774" y="2613"/>
                  </a:cubicBezTo>
                  <a:cubicBezTo>
                    <a:pt x="1944" y="2783"/>
                    <a:pt x="2163" y="2905"/>
                    <a:pt x="2381" y="2929"/>
                  </a:cubicBezTo>
                  <a:lnTo>
                    <a:pt x="2430" y="2929"/>
                  </a:lnTo>
                  <a:cubicBezTo>
                    <a:pt x="2794" y="2905"/>
                    <a:pt x="3134" y="2710"/>
                    <a:pt x="3304" y="2394"/>
                  </a:cubicBezTo>
                  <a:cubicBezTo>
                    <a:pt x="3426" y="2467"/>
                    <a:pt x="3547" y="2516"/>
                    <a:pt x="3693" y="2540"/>
                  </a:cubicBezTo>
                  <a:cubicBezTo>
                    <a:pt x="3766" y="2559"/>
                    <a:pt x="3841" y="2567"/>
                    <a:pt x="3916" y="2567"/>
                  </a:cubicBezTo>
                  <a:cubicBezTo>
                    <a:pt x="4239" y="2567"/>
                    <a:pt x="4560" y="2403"/>
                    <a:pt x="4738" y="2127"/>
                  </a:cubicBezTo>
                  <a:cubicBezTo>
                    <a:pt x="4932" y="1860"/>
                    <a:pt x="4956" y="1496"/>
                    <a:pt x="4835" y="1204"/>
                  </a:cubicBezTo>
                  <a:cubicBezTo>
                    <a:pt x="4738" y="986"/>
                    <a:pt x="4495" y="840"/>
                    <a:pt x="4252" y="840"/>
                  </a:cubicBezTo>
                  <a:cubicBezTo>
                    <a:pt x="4203" y="840"/>
                    <a:pt x="4130" y="840"/>
                    <a:pt x="4057" y="864"/>
                  </a:cubicBezTo>
                  <a:cubicBezTo>
                    <a:pt x="4033" y="500"/>
                    <a:pt x="3790" y="232"/>
                    <a:pt x="3450" y="135"/>
                  </a:cubicBezTo>
                  <a:cubicBezTo>
                    <a:pt x="3426" y="123"/>
                    <a:pt x="3395" y="117"/>
                    <a:pt x="3365" y="117"/>
                  </a:cubicBezTo>
                  <a:cubicBezTo>
                    <a:pt x="3335" y="117"/>
                    <a:pt x="3304" y="123"/>
                    <a:pt x="3280" y="135"/>
                  </a:cubicBezTo>
                  <a:cubicBezTo>
                    <a:pt x="3013" y="135"/>
                    <a:pt x="2746" y="208"/>
                    <a:pt x="2527" y="330"/>
                  </a:cubicBezTo>
                  <a:cubicBezTo>
                    <a:pt x="2405" y="232"/>
                    <a:pt x="2235" y="135"/>
                    <a:pt x="2090" y="87"/>
                  </a:cubicBezTo>
                  <a:cubicBezTo>
                    <a:pt x="1923" y="31"/>
                    <a:pt x="1776" y="1"/>
                    <a:pt x="1650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CUSTOM_54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7" name="Google Shape;607;p15"/>
          <p:cNvSpPr txBox="1">
            <a:spLocks noGrp="1"/>
          </p:cNvSpPr>
          <p:nvPr>
            <p:ph type="title"/>
          </p:nvPr>
        </p:nvSpPr>
        <p:spPr>
          <a:xfrm>
            <a:off x="1363650" y="2837450"/>
            <a:ext cx="2587500" cy="62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608" name="Google Shape;608;p15"/>
          <p:cNvSpPr txBox="1">
            <a:spLocks noGrp="1"/>
          </p:cNvSpPr>
          <p:nvPr>
            <p:ph type="subTitle" idx="1"/>
          </p:nvPr>
        </p:nvSpPr>
        <p:spPr>
          <a:xfrm>
            <a:off x="1363650" y="3518763"/>
            <a:ext cx="2759100" cy="50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1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1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1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1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1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1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1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1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9pPr>
          </a:lstStyle>
          <a:p>
            <a:endParaRPr/>
          </a:p>
        </p:txBody>
      </p:sp>
      <p:sp>
        <p:nvSpPr>
          <p:cNvPr id="609" name="Google Shape;609;p15"/>
          <p:cNvSpPr txBox="1">
            <a:spLocks noGrp="1"/>
          </p:cNvSpPr>
          <p:nvPr>
            <p:ph type="title" idx="2" hasCustomPrompt="1"/>
          </p:nvPr>
        </p:nvSpPr>
        <p:spPr>
          <a:xfrm>
            <a:off x="1363650" y="1525013"/>
            <a:ext cx="2129100" cy="137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2000"/>
              <a:buNone/>
              <a:defRPr sz="10000">
                <a:latin typeface="Comfortaa"/>
                <a:ea typeface="Comfortaa"/>
                <a:cs typeface="Comfortaa"/>
                <a:sym typeface="Comfortaa"/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grpSp>
        <p:nvGrpSpPr>
          <p:cNvPr id="610" name="Google Shape;610;p15"/>
          <p:cNvGrpSpPr/>
          <p:nvPr/>
        </p:nvGrpSpPr>
        <p:grpSpPr>
          <a:xfrm>
            <a:off x="8065080" y="-10"/>
            <a:ext cx="1210420" cy="868635"/>
            <a:chOff x="6102329" y="3283426"/>
            <a:chExt cx="654776" cy="469888"/>
          </a:xfrm>
        </p:grpSpPr>
        <p:sp>
          <p:nvSpPr>
            <p:cNvPr id="611" name="Google Shape;611;p15"/>
            <p:cNvSpPr/>
            <p:nvPr/>
          </p:nvSpPr>
          <p:spPr>
            <a:xfrm>
              <a:off x="6149906" y="3283426"/>
              <a:ext cx="607200" cy="327381"/>
            </a:xfrm>
            <a:custGeom>
              <a:avLst/>
              <a:gdLst/>
              <a:ahLst/>
              <a:cxnLst/>
              <a:rect l="l" t="t" r="r" b="b"/>
              <a:pathLst>
                <a:path w="2795" h="1507" extrusionOk="0">
                  <a:moveTo>
                    <a:pt x="2697" y="0"/>
                  </a:moveTo>
                  <a:cubicBezTo>
                    <a:pt x="2697" y="22"/>
                    <a:pt x="1520" y="1418"/>
                    <a:pt x="435" y="1418"/>
                  </a:cubicBezTo>
                  <a:cubicBezTo>
                    <a:pt x="312" y="1418"/>
                    <a:pt x="191" y="1400"/>
                    <a:pt x="73" y="1361"/>
                  </a:cubicBezTo>
                  <a:cubicBezTo>
                    <a:pt x="66" y="1354"/>
                    <a:pt x="59" y="1351"/>
                    <a:pt x="52" y="1351"/>
                  </a:cubicBezTo>
                  <a:cubicBezTo>
                    <a:pt x="35" y="1351"/>
                    <a:pt x="18" y="1368"/>
                    <a:pt x="1" y="1385"/>
                  </a:cubicBezTo>
                  <a:cubicBezTo>
                    <a:pt x="1" y="1409"/>
                    <a:pt x="1" y="1434"/>
                    <a:pt x="25" y="1434"/>
                  </a:cubicBezTo>
                  <a:cubicBezTo>
                    <a:pt x="171" y="1482"/>
                    <a:pt x="292" y="1507"/>
                    <a:pt x="414" y="1507"/>
                  </a:cubicBezTo>
                  <a:cubicBezTo>
                    <a:pt x="948" y="1458"/>
                    <a:pt x="1458" y="1239"/>
                    <a:pt x="1871" y="899"/>
                  </a:cubicBezTo>
                  <a:cubicBezTo>
                    <a:pt x="2187" y="656"/>
                    <a:pt x="2503" y="389"/>
                    <a:pt x="2770" y="73"/>
                  </a:cubicBezTo>
                  <a:cubicBezTo>
                    <a:pt x="2794" y="49"/>
                    <a:pt x="2794" y="25"/>
                    <a:pt x="27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15"/>
            <p:cNvSpPr/>
            <p:nvPr/>
          </p:nvSpPr>
          <p:spPr>
            <a:xfrm>
              <a:off x="6218555" y="3499796"/>
              <a:ext cx="179662" cy="211375"/>
            </a:xfrm>
            <a:custGeom>
              <a:avLst/>
              <a:gdLst/>
              <a:ahLst/>
              <a:cxnLst/>
              <a:rect l="l" t="t" r="r" b="b"/>
              <a:pathLst>
                <a:path w="827" h="973" extrusionOk="0">
                  <a:moveTo>
                    <a:pt x="73" y="0"/>
                  </a:moveTo>
                  <a:cubicBezTo>
                    <a:pt x="49" y="0"/>
                    <a:pt x="25" y="25"/>
                    <a:pt x="25" y="49"/>
                  </a:cubicBezTo>
                  <a:cubicBezTo>
                    <a:pt x="0" y="49"/>
                    <a:pt x="25" y="98"/>
                    <a:pt x="49" y="98"/>
                  </a:cubicBezTo>
                  <a:cubicBezTo>
                    <a:pt x="268" y="170"/>
                    <a:pt x="511" y="243"/>
                    <a:pt x="729" y="341"/>
                  </a:cubicBezTo>
                  <a:cubicBezTo>
                    <a:pt x="559" y="559"/>
                    <a:pt x="340" y="729"/>
                    <a:pt x="122" y="875"/>
                  </a:cubicBezTo>
                  <a:cubicBezTo>
                    <a:pt x="98" y="899"/>
                    <a:pt x="98" y="924"/>
                    <a:pt x="122" y="948"/>
                  </a:cubicBezTo>
                  <a:cubicBezTo>
                    <a:pt x="122" y="948"/>
                    <a:pt x="146" y="972"/>
                    <a:pt x="146" y="972"/>
                  </a:cubicBezTo>
                  <a:cubicBezTo>
                    <a:pt x="170" y="948"/>
                    <a:pt x="170" y="948"/>
                    <a:pt x="170" y="948"/>
                  </a:cubicBezTo>
                  <a:cubicBezTo>
                    <a:pt x="365" y="802"/>
                    <a:pt x="826" y="462"/>
                    <a:pt x="826" y="341"/>
                  </a:cubicBezTo>
                  <a:cubicBezTo>
                    <a:pt x="826" y="316"/>
                    <a:pt x="802" y="292"/>
                    <a:pt x="778" y="292"/>
                  </a:cubicBezTo>
                  <a:cubicBezTo>
                    <a:pt x="559" y="170"/>
                    <a:pt x="316" y="98"/>
                    <a:pt x="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15"/>
            <p:cNvSpPr/>
            <p:nvPr/>
          </p:nvSpPr>
          <p:spPr>
            <a:xfrm>
              <a:off x="6367367" y="3409207"/>
              <a:ext cx="204862" cy="249174"/>
            </a:xfrm>
            <a:custGeom>
              <a:avLst/>
              <a:gdLst/>
              <a:ahLst/>
              <a:cxnLst/>
              <a:rect l="l" t="t" r="r" b="b"/>
              <a:pathLst>
                <a:path w="943" h="1147" extrusionOk="0">
                  <a:moveTo>
                    <a:pt x="53" y="1"/>
                  </a:moveTo>
                  <a:cubicBezTo>
                    <a:pt x="15" y="1"/>
                    <a:pt x="1" y="77"/>
                    <a:pt x="44" y="77"/>
                  </a:cubicBezTo>
                  <a:cubicBezTo>
                    <a:pt x="287" y="150"/>
                    <a:pt x="530" y="272"/>
                    <a:pt x="749" y="393"/>
                  </a:cubicBezTo>
                  <a:cubicBezTo>
                    <a:pt x="797" y="417"/>
                    <a:pt x="651" y="758"/>
                    <a:pt x="457" y="1073"/>
                  </a:cubicBezTo>
                  <a:cubicBezTo>
                    <a:pt x="433" y="1098"/>
                    <a:pt x="433" y="1122"/>
                    <a:pt x="457" y="1146"/>
                  </a:cubicBezTo>
                  <a:lnTo>
                    <a:pt x="481" y="1146"/>
                  </a:lnTo>
                  <a:cubicBezTo>
                    <a:pt x="506" y="1122"/>
                    <a:pt x="530" y="1122"/>
                    <a:pt x="530" y="1098"/>
                  </a:cubicBezTo>
                  <a:cubicBezTo>
                    <a:pt x="651" y="903"/>
                    <a:pt x="943" y="417"/>
                    <a:pt x="797" y="296"/>
                  </a:cubicBezTo>
                  <a:cubicBezTo>
                    <a:pt x="579" y="174"/>
                    <a:pt x="336" y="77"/>
                    <a:pt x="68" y="4"/>
                  </a:cubicBezTo>
                  <a:cubicBezTo>
                    <a:pt x="63" y="2"/>
                    <a:pt x="58" y="1"/>
                    <a:pt x="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15"/>
            <p:cNvSpPr/>
            <p:nvPr/>
          </p:nvSpPr>
          <p:spPr>
            <a:xfrm>
              <a:off x="6519439" y="3341429"/>
              <a:ext cx="174230" cy="179657"/>
            </a:xfrm>
            <a:custGeom>
              <a:avLst/>
              <a:gdLst/>
              <a:ahLst/>
              <a:cxnLst/>
              <a:rect l="l" t="t" r="r" b="b"/>
              <a:pathLst>
                <a:path w="802" h="827" extrusionOk="0">
                  <a:moveTo>
                    <a:pt x="24" y="1"/>
                  </a:moveTo>
                  <a:cubicBezTo>
                    <a:pt x="0" y="1"/>
                    <a:pt x="0" y="74"/>
                    <a:pt x="24" y="98"/>
                  </a:cubicBezTo>
                  <a:cubicBezTo>
                    <a:pt x="243" y="98"/>
                    <a:pt x="462" y="122"/>
                    <a:pt x="680" y="171"/>
                  </a:cubicBezTo>
                  <a:cubicBezTo>
                    <a:pt x="656" y="389"/>
                    <a:pt x="559" y="584"/>
                    <a:pt x="462" y="778"/>
                  </a:cubicBezTo>
                  <a:cubicBezTo>
                    <a:pt x="437" y="778"/>
                    <a:pt x="462" y="827"/>
                    <a:pt x="462" y="827"/>
                  </a:cubicBezTo>
                  <a:lnTo>
                    <a:pt x="486" y="827"/>
                  </a:lnTo>
                  <a:cubicBezTo>
                    <a:pt x="510" y="827"/>
                    <a:pt x="510" y="827"/>
                    <a:pt x="534" y="802"/>
                  </a:cubicBezTo>
                  <a:cubicBezTo>
                    <a:pt x="583" y="729"/>
                    <a:pt x="802" y="268"/>
                    <a:pt x="753" y="122"/>
                  </a:cubicBezTo>
                  <a:cubicBezTo>
                    <a:pt x="753" y="122"/>
                    <a:pt x="729" y="98"/>
                    <a:pt x="705" y="74"/>
                  </a:cubicBezTo>
                  <a:cubicBezTo>
                    <a:pt x="486" y="25"/>
                    <a:pt x="267" y="1"/>
                    <a:pt x="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15"/>
            <p:cNvSpPr/>
            <p:nvPr/>
          </p:nvSpPr>
          <p:spPr>
            <a:xfrm>
              <a:off x="6603730" y="3489151"/>
              <a:ext cx="74081" cy="74079"/>
            </a:xfrm>
            <a:custGeom>
              <a:avLst/>
              <a:gdLst/>
              <a:ahLst/>
              <a:cxnLst/>
              <a:rect l="l" t="t" r="r" b="b"/>
              <a:pathLst>
                <a:path w="341" h="341" extrusionOk="0">
                  <a:moveTo>
                    <a:pt x="171" y="1"/>
                  </a:moveTo>
                  <a:cubicBezTo>
                    <a:pt x="74" y="1"/>
                    <a:pt x="1" y="74"/>
                    <a:pt x="1" y="171"/>
                  </a:cubicBezTo>
                  <a:cubicBezTo>
                    <a:pt x="1" y="268"/>
                    <a:pt x="74" y="341"/>
                    <a:pt x="171" y="341"/>
                  </a:cubicBezTo>
                  <a:cubicBezTo>
                    <a:pt x="268" y="341"/>
                    <a:pt x="341" y="268"/>
                    <a:pt x="341" y="171"/>
                  </a:cubicBezTo>
                  <a:cubicBezTo>
                    <a:pt x="341" y="74"/>
                    <a:pt x="268" y="1"/>
                    <a:pt x="1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15"/>
            <p:cNvSpPr/>
            <p:nvPr/>
          </p:nvSpPr>
          <p:spPr>
            <a:xfrm>
              <a:off x="6487721" y="3299284"/>
              <a:ext cx="68867" cy="74079"/>
            </a:xfrm>
            <a:custGeom>
              <a:avLst/>
              <a:gdLst/>
              <a:ahLst/>
              <a:cxnLst/>
              <a:rect l="l" t="t" r="r" b="b"/>
              <a:pathLst>
                <a:path w="317" h="341" extrusionOk="0">
                  <a:moveTo>
                    <a:pt x="170" y="0"/>
                  </a:moveTo>
                  <a:cubicBezTo>
                    <a:pt x="73" y="0"/>
                    <a:pt x="0" y="73"/>
                    <a:pt x="0" y="170"/>
                  </a:cubicBezTo>
                  <a:cubicBezTo>
                    <a:pt x="0" y="268"/>
                    <a:pt x="73" y="340"/>
                    <a:pt x="170" y="340"/>
                  </a:cubicBezTo>
                  <a:cubicBezTo>
                    <a:pt x="243" y="340"/>
                    <a:pt x="316" y="268"/>
                    <a:pt x="316" y="170"/>
                  </a:cubicBezTo>
                  <a:cubicBezTo>
                    <a:pt x="316" y="73"/>
                    <a:pt x="243" y="0"/>
                    <a:pt x="1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15"/>
            <p:cNvSpPr/>
            <p:nvPr/>
          </p:nvSpPr>
          <p:spPr>
            <a:xfrm>
              <a:off x="6334564" y="3378359"/>
              <a:ext cx="74081" cy="74079"/>
            </a:xfrm>
            <a:custGeom>
              <a:avLst/>
              <a:gdLst/>
              <a:ahLst/>
              <a:cxnLst/>
              <a:rect l="l" t="t" r="r" b="b"/>
              <a:pathLst>
                <a:path w="341" h="341" extrusionOk="0">
                  <a:moveTo>
                    <a:pt x="171" y="1"/>
                  </a:moveTo>
                  <a:cubicBezTo>
                    <a:pt x="74" y="1"/>
                    <a:pt x="1" y="74"/>
                    <a:pt x="1" y="171"/>
                  </a:cubicBezTo>
                  <a:cubicBezTo>
                    <a:pt x="1" y="268"/>
                    <a:pt x="74" y="341"/>
                    <a:pt x="171" y="341"/>
                  </a:cubicBezTo>
                  <a:cubicBezTo>
                    <a:pt x="268" y="341"/>
                    <a:pt x="341" y="268"/>
                    <a:pt x="341" y="171"/>
                  </a:cubicBezTo>
                  <a:cubicBezTo>
                    <a:pt x="341" y="74"/>
                    <a:pt x="268" y="1"/>
                    <a:pt x="1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15"/>
            <p:cNvSpPr/>
            <p:nvPr/>
          </p:nvSpPr>
          <p:spPr>
            <a:xfrm>
              <a:off x="6424286" y="3626446"/>
              <a:ext cx="74081" cy="74079"/>
            </a:xfrm>
            <a:custGeom>
              <a:avLst/>
              <a:gdLst/>
              <a:ahLst/>
              <a:cxnLst/>
              <a:rect l="l" t="t" r="r" b="b"/>
              <a:pathLst>
                <a:path w="341" h="341" extrusionOk="0">
                  <a:moveTo>
                    <a:pt x="171" y="0"/>
                  </a:moveTo>
                  <a:cubicBezTo>
                    <a:pt x="74" y="0"/>
                    <a:pt x="1" y="73"/>
                    <a:pt x="1" y="170"/>
                  </a:cubicBezTo>
                  <a:cubicBezTo>
                    <a:pt x="1" y="268"/>
                    <a:pt x="74" y="341"/>
                    <a:pt x="171" y="341"/>
                  </a:cubicBezTo>
                  <a:cubicBezTo>
                    <a:pt x="268" y="341"/>
                    <a:pt x="341" y="268"/>
                    <a:pt x="341" y="170"/>
                  </a:cubicBezTo>
                  <a:cubicBezTo>
                    <a:pt x="341" y="73"/>
                    <a:pt x="268" y="0"/>
                    <a:pt x="1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15"/>
            <p:cNvSpPr/>
            <p:nvPr/>
          </p:nvSpPr>
          <p:spPr>
            <a:xfrm>
              <a:off x="6181623" y="3462865"/>
              <a:ext cx="74081" cy="68865"/>
            </a:xfrm>
            <a:custGeom>
              <a:avLst/>
              <a:gdLst/>
              <a:ahLst/>
              <a:cxnLst/>
              <a:rect l="l" t="t" r="r" b="b"/>
              <a:pathLst>
                <a:path w="341" h="317" extrusionOk="0">
                  <a:moveTo>
                    <a:pt x="170" y="0"/>
                  </a:moveTo>
                  <a:cubicBezTo>
                    <a:pt x="73" y="0"/>
                    <a:pt x="0" y="73"/>
                    <a:pt x="0" y="170"/>
                  </a:cubicBezTo>
                  <a:cubicBezTo>
                    <a:pt x="0" y="243"/>
                    <a:pt x="73" y="316"/>
                    <a:pt x="170" y="316"/>
                  </a:cubicBezTo>
                  <a:cubicBezTo>
                    <a:pt x="268" y="316"/>
                    <a:pt x="340" y="243"/>
                    <a:pt x="340" y="170"/>
                  </a:cubicBezTo>
                  <a:cubicBezTo>
                    <a:pt x="340" y="73"/>
                    <a:pt x="268" y="0"/>
                    <a:pt x="1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15"/>
            <p:cNvSpPr/>
            <p:nvPr/>
          </p:nvSpPr>
          <p:spPr>
            <a:xfrm>
              <a:off x="6102329" y="3547371"/>
              <a:ext cx="74298" cy="74079"/>
            </a:xfrm>
            <a:custGeom>
              <a:avLst/>
              <a:gdLst/>
              <a:ahLst/>
              <a:cxnLst/>
              <a:rect l="l" t="t" r="r" b="b"/>
              <a:pathLst>
                <a:path w="342" h="341" extrusionOk="0">
                  <a:moveTo>
                    <a:pt x="171" y="0"/>
                  </a:moveTo>
                  <a:cubicBezTo>
                    <a:pt x="98" y="0"/>
                    <a:pt x="1" y="73"/>
                    <a:pt x="1" y="170"/>
                  </a:cubicBezTo>
                  <a:cubicBezTo>
                    <a:pt x="1" y="267"/>
                    <a:pt x="98" y="340"/>
                    <a:pt x="171" y="340"/>
                  </a:cubicBezTo>
                  <a:cubicBezTo>
                    <a:pt x="268" y="340"/>
                    <a:pt x="341" y="267"/>
                    <a:pt x="341" y="170"/>
                  </a:cubicBezTo>
                  <a:cubicBezTo>
                    <a:pt x="341" y="73"/>
                    <a:pt x="268" y="0"/>
                    <a:pt x="1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15"/>
            <p:cNvSpPr/>
            <p:nvPr/>
          </p:nvSpPr>
          <p:spPr>
            <a:xfrm>
              <a:off x="6213341" y="3684449"/>
              <a:ext cx="74081" cy="68865"/>
            </a:xfrm>
            <a:custGeom>
              <a:avLst/>
              <a:gdLst/>
              <a:ahLst/>
              <a:cxnLst/>
              <a:rect l="l" t="t" r="r" b="b"/>
              <a:pathLst>
                <a:path w="341" h="317" extrusionOk="0">
                  <a:moveTo>
                    <a:pt x="170" y="1"/>
                  </a:moveTo>
                  <a:cubicBezTo>
                    <a:pt x="73" y="1"/>
                    <a:pt x="0" y="74"/>
                    <a:pt x="0" y="146"/>
                  </a:cubicBezTo>
                  <a:cubicBezTo>
                    <a:pt x="0" y="244"/>
                    <a:pt x="73" y="316"/>
                    <a:pt x="170" y="316"/>
                  </a:cubicBezTo>
                  <a:cubicBezTo>
                    <a:pt x="267" y="316"/>
                    <a:pt x="340" y="244"/>
                    <a:pt x="340" y="146"/>
                  </a:cubicBezTo>
                  <a:cubicBezTo>
                    <a:pt x="340" y="74"/>
                    <a:pt x="267" y="1"/>
                    <a:pt x="17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22" name="Google Shape;622;p15"/>
          <p:cNvGrpSpPr/>
          <p:nvPr/>
        </p:nvGrpSpPr>
        <p:grpSpPr>
          <a:xfrm flipH="1">
            <a:off x="8065063" y="1808493"/>
            <a:ext cx="1277992" cy="1010253"/>
            <a:chOff x="855987" y="2204128"/>
            <a:chExt cx="1217483" cy="962421"/>
          </a:xfrm>
        </p:grpSpPr>
        <p:grpSp>
          <p:nvGrpSpPr>
            <p:cNvPr id="623" name="Google Shape;623;p15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624" name="Google Shape;624;p15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5" name="Google Shape;625;p15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6" name="Google Shape;626;p15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7" name="Google Shape;627;p15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8" name="Google Shape;628;p15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9" name="Google Shape;629;p15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30" name="Google Shape;630;p15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31" name="Google Shape;631;p15"/>
          <p:cNvGrpSpPr/>
          <p:nvPr/>
        </p:nvGrpSpPr>
        <p:grpSpPr>
          <a:xfrm>
            <a:off x="69058" y="647194"/>
            <a:ext cx="1860621" cy="811048"/>
            <a:chOff x="3965010" y="571479"/>
            <a:chExt cx="1651683" cy="719972"/>
          </a:xfrm>
        </p:grpSpPr>
        <p:grpSp>
          <p:nvGrpSpPr>
            <p:cNvPr id="632" name="Google Shape;632;p15"/>
            <p:cNvGrpSpPr/>
            <p:nvPr/>
          </p:nvGrpSpPr>
          <p:grpSpPr>
            <a:xfrm>
              <a:off x="3965010" y="571479"/>
              <a:ext cx="1446820" cy="719972"/>
              <a:chOff x="3953250" y="571500"/>
              <a:chExt cx="1383325" cy="766825"/>
            </a:xfrm>
          </p:grpSpPr>
          <p:grpSp>
            <p:nvGrpSpPr>
              <p:cNvPr id="633" name="Google Shape;633;p15"/>
              <p:cNvGrpSpPr/>
              <p:nvPr/>
            </p:nvGrpSpPr>
            <p:grpSpPr>
              <a:xfrm>
                <a:off x="3953250" y="571500"/>
                <a:ext cx="1383166" cy="669650"/>
                <a:chOff x="897088" y="2374675"/>
                <a:chExt cx="1383166" cy="669650"/>
              </a:xfrm>
            </p:grpSpPr>
            <p:sp>
              <p:nvSpPr>
                <p:cNvPr id="634" name="Google Shape;634;p15"/>
                <p:cNvSpPr/>
                <p:nvPr/>
              </p:nvSpPr>
              <p:spPr>
                <a:xfrm>
                  <a:off x="1135613" y="2416700"/>
                  <a:ext cx="622500" cy="622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5" name="Google Shape;635;p15"/>
                <p:cNvSpPr/>
                <p:nvPr/>
              </p:nvSpPr>
              <p:spPr>
                <a:xfrm>
                  <a:off x="1479050" y="2374675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6" name="Google Shape;636;p15"/>
                <p:cNvSpPr/>
                <p:nvPr/>
              </p:nvSpPr>
              <p:spPr>
                <a:xfrm>
                  <a:off x="897088" y="2689700"/>
                  <a:ext cx="492600" cy="354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7" name="Google Shape;637;p15"/>
                <p:cNvSpPr/>
                <p:nvPr/>
              </p:nvSpPr>
              <p:spPr>
                <a:xfrm>
                  <a:off x="1657753" y="2551725"/>
                  <a:ext cx="6225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638" name="Google Shape;638;p15"/>
              <p:cNvSpPr/>
              <p:nvPr/>
            </p:nvSpPr>
            <p:spPr>
              <a:xfrm>
                <a:off x="3972775" y="907225"/>
                <a:ext cx="1363800" cy="4311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39" name="Google Shape;639;p15"/>
            <p:cNvSpPr/>
            <p:nvPr/>
          </p:nvSpPr>
          <p:spPr>
            <a:xfrm>
              <a:off x="4006544" y="571481"/>
              <a:ext cx="1610148" cy="660750"/>
            </a:xfrm>
            <a:custGeom>
              <a:avLst/>
              <a:gdLst/>
              <a:ahLst/>
              <a:cxnLst/>
              <a:rect l="l" t="t" r="r" b="b"/>
              <a:pathLst>
                <a:path w="3864" h="1872" extrusionOk="0">
                  <a:moveTo>
                    <a:pt x="1847" y="365"/>
                  </a:moveTo>
                  <a:cubicBezTo>
                    <a:pt x="1920" y="487"/>
                    <a:pt x="1920" y="633"/>
                    <a:pt x="1871" y="754"/>
                  </a:cubicBezTo>
                  <a:lnTo>
                    <a:pt x="1847" y="754"/>
                  </a:lnTo>
                  <a:cubicBezTo>
                    <a:pt x="1847" y="754"/>
                    <a:pt x="1823" y="754"/>
                    <a:pt x="1798" y="705"/>
                  </a:cubicBezTo>
                  <a:cubicBezTo>
                    <a:pt x="1774" y="608"/>
                    <a:pt x="1774" y="487"/>
                    <a:pt x="1847" y="390"/>
                  </a:cubicBezTo>
                  <a:lnTo>
                    <a:pt x="1847" y="365"/>
                  </a:lnTo>
                  <a:close/>
                  <a:moveTo>
                    <a:pt x="2891" y="584"/>
                  </a:moveTo>
                  <a:lnTo>
                    <a:pt x="2891" y="608"/>
                  </a:lnTo>
                  <a:cubicBezTo>
                    <a:pt x="2940" y="754"/>
                    <a:pt x="2940" y="900"/>
                    <a:pt x="2867" y="948"/>
                  </a:cubicBezTo>
                  <a:cubicBezTo>
                    <a:pt x="2831" y="960"/>
                    <a:pt x="2806" y="967"/>
                    <a:pt x="2791" y="967"/>
                  </a:cubicBezTo>
                  <a:cubicBezTo>
                    <a:pt x="2776" y="967"/>
                    <a:pt x="2770" y="960"/>
                    <a:pt x="2770" y="948"/>
                  </a:cubicBezTo>
                  <a:cubicBezTo>
                    <a:pt x="2770" y="803"/>
                    <a:pt x="2794" y="681"/>
                    <a:pt x="2891" y="584"/>
                  </a:cubicBezTo>
                  <a:close/>
                  <a:moveTo>
                    <a:pt x="754" y="1021"/>
                  </a:moveTo>
                  <a:cubicBezTo>
                    <a:pt x="851" y="1021"/>
                    <a:pt x="924" y="1070"/>
                    <a:pt x="972" y="1143"/>
                  </a:cubicBezTo>
                  <a:cubicBezTo>
                    <a:pt x="997" y="1216"/>
                    <a:pt x="972" y="1288"/>
                    <a:pt x="899" y="1337"/>
                  </a:cubicBezTo>
                  <a:cubicBezTo>
                    <a:pt x="887" y="1349"/>
                    <a:pt x="875" y="1355"/>
                    <a:pt x="863" y="1355"/>
                  </a:cubicBezTo>
                  <a:cubicBezTo>
                    <a:pt x="851" y="1355"/>
                    <a:pt x="839" y="1349"/>
                    <a:pt x="827" y="1337"/>
                  </a:cubicBezTo>
                  <a:cubicBezTo>
                    <a:pt x="754" y="1240"/>
                    <a:pt x="754" y="1143"/>
                    <a:pt x="754" y="1045"/>
                  </a:cubicBezTo>
                  <a:lnTo>
                    <a:pt x="754" y="1021"/>
                  </a:lnTo>
                  <a:close/>
                  <a:moveTo>
                    <a:pt x="2357" y="74"/>
                  </a:moveTo>
                  <a:cubicBezTo>
                    <a:pt x="2600" y="122"/>
                    <a:pt x="2794" y="268"/>
                    <a:pt x="2867" y="487"/>
                  </a:cubicBezTo>
                  <a:cubicBezTo>
                    <a:pt x="2746" y="608"/>
                    <a:pt x="2673" y="778"/>
                    <a:pt x="2697" y="973"/>
                  </a:cubicBezTo>
                  <a:cubicBezTo>
                    <a:pt x="2725" y="1015"/>
                    <a:pt x="2745" y="1041"/>
                    <a:pt x="2786" y="1041"/>
                  </a:cubicBezTo>
                  <a:cubicBezTo>
                    <a:pt x="2815" y="1041"/>
                    <a:pt x="2855" y="1027"/>
                    <a:pt x="2916" y="997"/>
                  </a:cubicBezTo>
                  <a:cubicBezTo>
                    <a:pt x="3061" y="924"/>
                    <a:pt x="3037" y="681"/>
                    <a:pt x="2964" y="487"/>
                  </a:cubicBezTo>
                  <a:cubicBezTo>
                    <a:pt x="2989" y="462"/>
                    <a:pt x="3013" y="462"/>
                    <a:pt x="3061" y="462"/>
                  </a:cubicBezTo>
                  <a:cubicBezTo>
                    <a:pt x="3329" y="535"/>
                    <a:pt x="3572" y="730"/>
                    <a:pt x="3693" y="997"/>
                  </a:cubicBezTo>
                  <a:cubicBezTo>
                    <a:pt x="3766" y="1143"/>
                    <a:pt x="3766" y="1337"/>
                    <a:pt x="3644" y="1483"/>
                  </a:cubicBezTo>
                  <a:cubicBezTo>
                    <a:pt x="3474" y="1677"/>
                    <a:pt x="2819" y="1799"/>
                    <a:pt x="1774" y="1799"/>
                  </a:cubicBezTo>
                  <a:cubicBezTo>
                    <a:pt x="1118" y="1799"/>
                    <a:pt x="535" y="1750"/>
                    <a:pt x="535" y="1750"/>
                  </a:cubicBezTo>
                  <a:cubicBezTo>
                    <a:pt x="316" y="1726"/>
                    <a:pt x="195" y="1653"/>
                    <a:pt x="146" y="1507"/>
                  </a:cubicBezTo>
                  <a:cubicBezTo>
                    <a:pt x="98" y="1386"/>
                    <a:pt x="219" y="1216"/>
                    <a:pt x="438" y="1118"/>
                  </a:cubicBezTo>
                  <a:cubicBezTo>
                    <a:pt x="511" y="1070"/>
                    <a:pt x="584" y="1045"/>
                    <a:pt x="681" y="1045"/>
                  </a:cubicBezTo>
                  <a:cubicBezTo>
                    <a:pt x="657" y="1167"/>
                    <a:pt x="705" y="1288"/>
                    <a:pt x="778" y="1410"/>
                  </a:cubicBezTo>
                  <a:cubicBezTo>
                    <a:pt x="808" y="1440"/>
                    <a:pt x="857" y="1461"/>
                    <a:pt x="901" y="1461"/>
                  </a:cubicBezTo>
                  <a:cubicBezTo>
                    <a:pt x="928" y="1461"/>
                    <a:pt x="954" y="1453"/>
                    <a:pt x="972" y="1434"/>
                  </a:cubicBezTo>
                  <a:cubicBezTo>
                    <a:pt x="1070" y="1361"/>
                    <a:pt x="1118" y="1240"/>
                    <a:pt x="1094" y="1118"/>
                  </a:cubicBezTo>
                  <a:cubicBezTo>
                    <a:pt x="1045" y="1021"/>
                    <a:pt x="924" y="924"/>
                    <a:pt x="802" y="924"/>
                  </a:cubicBezTo>
                  <a:cubicBezTo>
                    <a:pt x="851" y="681"/>
                    <a:pt x="1021" y="462"/>
                    <a:pt x="1264" y="365"/>
                  </a:cubicBezTo>
                  <a:cubicBezTo>
                    <a:pt x="1395" y="278"/>
                    <a:pt x="1517" y="234"/>
                    <a:pt x="1621" y="234"/>
                  </a:cubicBezTo>
                  <a:cubicBezTo>
                    <a:pt x="1689" y="234"/>
                    <a:pt x="1750" y="254"/>
                    <a:pt x="1798" y="292"/>
                  </a:cubicBezTo>
                  <a:cubicBezTo>
                    <a:pt x="1701" y="414"/>
                    <a:pt x="1677" y="584"/>
                    <a:pt x="1750" y="730"/>
                  </a:cubicBezTo>
                  <a:cubicBezTo>
                    <a:pt x="1750" y="778"/>
                    <a:pt x="1798" y="827"/>
                    <a:pt x="1871" y="827"/>
                  </a:cubicBezTo>
                  <a:cubicBezTo>
                    <a:pt x="1895" y="827"/>
                    <a:pt x="1920" y="803"/>
                    <a:pt x="1944" y="778"/>
                  </a:cubicBezTo>
                  <a:cubicBezTo>
                    <a:pt x="2041" y="633"/>
                    <a:pt x="2017" y="438"/>
                    <a:pt x="1920" y="292"/>
                  </a:cubicBezTo>
                  <a:cubicBezTo>
                    <a:pt x="1993" y="220"/>
                    <a:pt x="2090" y="147"/>
                    <a:pt x="2187" y="122"/>
                  </a:cubicBezTo>
                  <a:cubicBezTo>
                    <a:pt x="2236" y="98"/>
                    <a:pt x="2308" y="98"/>
                    <a:pt x="2357" y="74"/>
                  </a:cubicBezTo>
                  <a:close/>
                  <a:moveTo>
                    <a:pt x="2333" y="1"/>
                  </a:moveTo>
                  <a:cubicBezTo>
                    <a:pt x="2260" y="1"/>
                    <a:pt x="2211" y="25"/>
                    <a:pt x="2138" y="50"/>
                  </a:cubicBezTo>
                  <a:cubicBezTo>
                    <a:pt x="2017" y="74"/>
                    <a:pt x="1920" y="147"/>
                    <a:pt x="1823" y="244"/>
                  </a:cubicBezTo>
                  <a:cubicBezTo>
                    <a:pt x="1756" y="188"/>
                    <a:pt x="1674" y="158"/>
                    <a:pt x="1579" y="158"/>
                  </a:cubicBezTo>
                  <a:cubicBezTo>
                    <a:pt x="1466" y="158"/>
                    <a:pt x="1336" y="200"/>
                    <a:pt x="1191" y="292"/>
                  </a:cubicBezTo>
                  <a:cubicBezTo>
                    <a:pt x="924" y="414"/>
                    <a:pt x="754" y="657"/>
                    <a:pt x="681" y="948"/>
                  </a:cubicBezTo>
                  <a:cubicBezTo>
                    <a:pt x="584" y="948"/>
                    <a:pt x="487" y="973"/>
                    <a:pt x="414" y="1021"/>
                  </a:cubicBezTo>
                  <a:cubicBezTo>
                    <a:pt x="146" y="1167"/>
                    <a:pt x="1" y="1361"/>
                    <a:pt x="49" y="1531"/>
                  </a:cubicBezTo>
                  <a:cubicBezTo>
                    <a:pt x="74" y="1701"/>
                    <a:pt x="268" y="1823"/>
                    <a:pt x="511" y="1847"/>
                  </a:cubicBezTo>
                  <a:cubicBezTo>
                    <a:pt x="511" y="1847"/>
                    <a:pt x="1118" y="1871"/>
                    <a:pt x="1774" y="1871"/>
                  </a:cubicBezTo>
                  <a:cubicBezTo>
                    <a:pt x="2867" y="1871"/>
                    <a:pt x="3523" y="1774"/>
                    <a:pt x="3717" y="1556"/>
                  </a:cubicBezTo>
                  <a:cubicBezTo>
                    <a:pt x="3839" y="1386"/>
                    <a:pt x="3863" y="1167"/>
                    <a:pt x="3766" y="973"/>
                  </a:cubicBezTo>
                  <a:cubicBezTo>
                    <a:pt x="3620" y="681"/>
                    <a:pt x="3353" y="438"/>
                    <a:pt x="3037" y="365"/>
                  </a:cubicBezTo>
                  <a:cubicBezTo>
                    <a:pt x="2989" y="365"/>
                    <a:pt x="2940" y="390"/>
                    <a:pt x="2916" y="414"/>
                  </a:cubicBezTo>
                  <a:cubicBezTo>
                    <a:pt x="2819" y="171"/>
                    <a:pt x="2600" y="25"/>
                    <a:pt x="23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40" name="Google Shape;640;p15"/>
          <p:cNvGrpSpPr/>
          <p:nvPr/>
        </p:nvGrpSpPr>
        <p:grpSpPr>
          <a:xfrm flipH="1">
            <a:off x="4122756" y="-152543"/>
            <a:ext cx="2525833" cy="1610805"/>
            <a:chOff x="7239867" y="1514545"/>
            <a:chExt cx="2525833" cy="1610805"/>
          </a:xfrm>
        </p:grpSpPr>
        <p:grpSp>
          <p:nvGrpSpPr>
            <p:cNvPr id="641" name="Google Shape;641;p15"/>
            <p:cNvGrpSpPr/>
            <p:nvPr/>
          </p:nvGrpSpPr>
          <p:grpSpPr>
            <a:xfrm>
              <a:off x="7346663" y="1514545"/>
              <a:ext cx="2419037" cy="1551678"/>
              <a:chOff x="7410211" y="1555302"/>
              <a:chExt cx="2355440" cy="1510884"/>
            </a:xfrm>
          </p:grpSpPr>
          <p:grpSp>
            <p:nvGrpSpPr>
              <p:cNvPr id="642" name="Google Shape;642;p15"/>
              <p:cNvGrpSpPr/>
              <p:nvPr/>
            </p:nvGrpSpPr>
            <p:grpSpPr>
              <a:xfrm>
                <a:off x="7410211" y="1555302"/>
                <a:ext cx="2355440" cy="1510884"/>
                <a:chOff x="761258" y="2062480"/>
                <a:chExt cx="1646470" cy="1056119"/>
              </a:xfrm>
            </p:grpSpPr>
            <p:sp>
              <p:nvSpPr>
                <p:cNvPr id="643" name="Google Shape;643;p15"/>
                <p:cNvSpPr/>
                <p:nvPr/>
              </p:nvSpPr>
              <p:spPr>
                <a:xfrm rot="-1481318">
                  <a:off x="1087094" y="2126891"/>
                  <a:ext cx="430227" cy="556678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4" name="Google Shape;644;p15"/>
                <p:cNvSpPr/>
                <p:nvPr/>
              </p:nvSpPr>
              <p:spPr>
                <a:xfrm>
                  <a:off x="1415418" y="2201127"/>
                  <a:ext cx="5577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5" name="Google Shape;645;p15"/>
                <p:cNvSpPr/>
                <p:nvPr/>
              </p:nvSpPr>
              <p:spPr>
                <a:xfrm>
                  <a:off x="761258" y="2379293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6" name="Google Shape;646;p15"/>
                <p:cNvSpPr/>
                <p:nvPr/>
              </p:nvSpPr>
              <p:spPr>
                <a:xfrm>
                  <a:off x="899445" y="2606080"/>
                  <a:ext cx="469500" cy="469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7" name="Google Shape;647;p15"/>
                <p:cNvSpPr/>
                <p:nvPr/>
              </p:nvSpPr>
              <p:spPr>
                <a:xfrm>
                  <a:off x="1250808" y="2594534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8" name="Google Shape;648;p15"/>
                <p:cNvSpPr/>
                <p:nvPr/>
              </p:nvSpPr>
              <p:spPr>
                <a:xfrm rot="-2967336">
                  <a:off x="1706888" y="2475460"/>
                  <a:ext cx="622580" cy="492779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649" name="Google Shape;649;p15"/>
              <p:cNvSpPr/>
              <p:nvPr/>
            </p:nvSpPr>
            <p:spPr>
              <a:xfrm>
                <a:off x="793321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0" name="Google Shape;650;p15"/>
              <p:cNvSpPr/>
              <p:nvPr/>
            </p:nvSpPr>
            <p:spPr>
              <a:xfrm>
                <a:off x="838646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51" name="Google Shape;651;p15"/>
            <p:cNvSpPr/>
            <p:nvPr/>
          </p:nvSpPr>
          <p:spPr>
            <a:xfrm>
              <a:off x="7239867" y="1792171"/>
              <a:ext cx="2256600" cy="1333178"/>
            </a:xfrm>
            <a:custGeom>
              <a:avLst/>
              <a:gdLst/>
              <a:ahLst/>
              <a:cxnLst/>
              <a:rect l="l" t="t" r="r" b="b"/>
              <a:pathLst>
                <a:path w="4957" h="2929" extrusionOk="0">
                  <a:moveTo>
                    <a:pt x="1215" y="718"/>
                  </a:moveTo>
                  <a:cubicBezTo>
                    <a:pt x="1312" y="743"/>
                    <a:pt x="1337" y="767"/>
                    <a:pt x="1361" y="815"/>
                  </a:cubicBezTo>
                  <a:cubicBezTo>
                    <a:pt x="1361" y="840"/>
                    <a:pt x="1312" y="888"/>
                    <a:pt x="1288" y="913"/>
                  </a:cubicBezTo>
                  <a:cubicBezTo>
                    <a:pt x="1264" y="913"/>
                    <a:pt x="1264" y="937"/>
                    <a:pt x="1215" y="937"/>
                  </a:cubicBezTo>
                  <a:cubicBezTo>
                    <a:pt x="1215" y="864"/>
                    <a:pt x="1215" y="815"/>
                    <a:pt x="1215" y="743"/>
                  </a:cubicBezTo>
                  <a:lnTo>
                    <a:pt x="1215" y="718"/>
                  </a:lnTo>
                  <a:close/>
                  <a:moveTo>
                    <a:pt x="2527" y="475"/>
                  </a:moveTo>
                  <a:cubicBezTo>
                    <a:pt x="2624" y="597"/>
                    <a:pt x="2673" y="767"/>
                    <a:pt x="2624" y="937"/>
                  </a:cubicBezTo>
                  <a:cubicBezTo>
                    <a:pt x="2601" y="983"/>
                    <a:pt x="2567" y="1007"/>
                    <a:pt x="2530" y="1007"/>
                  </a:cubicBezTo>
                  <a:cubicBezTo>
                    <a:pt x="2489" y="1007"/>
                    <a:pt x="2444" y="977"/>
                    <a:pt x="2405" y="913"/>
                  </a:cubicBezTo>
                  <a:cubicBezTo>
                    <a:pt x="2333" y="767"/>
                    <a:pt x="2381" y="573"/>
                    <a:pt x="2527" y="475"/>
                  </a:cubicBezTo>
                  <a:close/>
                  <a:moveTo>
                    <a:pt x="3984" y="1010"/>
                  </a:moveTo>
                  <a:lnTo>
                    <a:pt x="3984" y="1010"/>
                  </a:lnTo>
                  <a:cubicBezTo>
                    <a:pt x="4009" y="1107"/>
                    <a:pt x="3984" y="1228"/>
                    <a:pt x="3936" y="1326"/>
                  </a:cubicBezTo>
                  <a:cubicBezTo>
                    <a:pt x="3912" y="1350"/>
                    <a:pt x="3912" y="1350"/>
                    <a:pt x="3887" y="1350"/>
                  </a:cubicBezTo>
                  <a:cubicBezTo>
                    <a:pt x="3863" y="1350"/>
                    <a:pt x="3839" y="1326"/>
                    <a:pt x="3814" y="1326"/>
                  </a:cubicBezTo>
                  <a:cubicBezTo>
                    <a:pt x="3766" y="1277"/>
                    <a:pt x="3766" y="1277"/>
                    <a:pt x="3766" y="1204"/>
                  </a:cubicBezTo>
                  <a:cubicBezTo>
                    <a:pt x="3790" y="1131"/>
                    <a:pt x="3863" y="1058"/>
                    <a:pt x="3984" y="1010"/>
                  </a:cubicBezTo>
                  <a:close/>
                  <a:moveTo>
                    <a:pt x="1045" y="1860"/>
                  </a:moveTo>
                  <a:cubicBezTo>
                    <a:pt x="948" y="1957"/>
                    <a:pt x="851" y="2030"/>
                    <a:pt x="754" y="2079"/>
                  </a:cubicBezTo>
                  <a:cubicBezTo>
                    <a:pt x="778" y="1982"/>
                    <a:pt x="875" y="1909"/>
                    <a:pt x="972" y="1860"/>
                  </a:cubicBezTo>
                  <a:close/>
                  <a:moveTo>
                    <a:pt x="3159" y="1957"/>
                  </a:moveTo>
                  <a:cubicBezTo>
                    <a:pt x="3159" y="1957"/>
                    <a:pt x="3183" y="1957"/>
                    <a:pt x="3231" y="2006"/>
                  </a:cubicBezTo>
                  <a:cubicBezTo>
                    <a:pt x="3280" y="2054"/>
                    <a:pt x="3304" y="2152"/>
                    <a:pt x="3280" y="2224"/>
                  </a:cubicBezTo>
                  <a:cubicBezTo>
                    <a:pt x="3159" y="2127"/>
                    <a:pt x="3159" y="2006"/>
                    <a:pt x="3159" y="1957"/>
                  </a:cubicBezTo>
                  <a:close/>
                  <a:moveTo>
                    <a:pt x="1701" y="2030"/>
                  </a:moveTo>
                  <a:cubicBezTo>
                    <a:pt x="1750" y="2054"/>
                    <a:pt x="1798" y="2079"/>
                    <a:pt x="1822" y="2127"/>
                  </a:cubicBezTo>
                  <a:cubicBezTo>
                    <a:pt x="1847" y="2249"/>
                    <a:pt x="1822" y="2346"/>
                    <a:pt x="1774" y="2443"/>
                  </a:cubicBezTo>
                  <a:cubicBezTo>
                    <a:pt x="1677" y="2346"/>
                    <a:pt x="1628" y="2200"/>
                    <a:pt x="1652" y="2054"/>
                  </a:cubicBezTo>
                  <a:cubicBezTo>
                    <a:pt x="1652" y="2030"/>
                    <a:pt x="1677" y="2030"/>
                    <a:pt x="1677" y="2030"/>
                  </a:cubicBezTo>
                  <a:close/>
                  <a:moveTo>
                    <a:pt x="1688" y="116"/>
                  </a:moveTo>
                  <a:cubicBezTo>
                    <a:pt x="1796" y="116"/>
                    <a:pt x="1923" y="140"/>
                    <a:pt x="2065" y="184"/>
                  </a:cubicBezTo>
                  <a:cubicBezTo>
                    <a:pt x="2211" y="232"/>
                    <a:pt x="2333" y="305"/>
                    <a:pt x="2454" y="427"/>
                  </a:cubicBezTo>
                  <a:cubicBezTo>
                    <a:pt x="2284" y="548"/>
                    <a:pt x="2235" y="791"/>
                    <a:pt x="2333" y="961"/>
                  </a:cubicBezTo>
                  <a:cubicBezTo>
                    <a:pt x="2430" y="1083"/>
                    <a:pt x="2503" y="1131"/>
                    <a:pt x="2551" y="1131"/>
                  </a:cubicBezTo>
                  <a:cubicBezTo>
                    <a:pt x="2648" y="1107"/>
                    <a:pt x="2721" y="1058"/>
                    <a:pt x="2746" y="986"/>
                  </a:cubicBezTo>
                  <a:cubicBezTo>
                    <a:pt x="2794" y="791"/>
                    <a:pt x="2746" y="573"/>
                    <a:pt x="2624" y="427"/>
                  </a:cubicBezTo>
                  <a:cubicBezTo>
                    <a:pt x="2818" y="305"/>
                    <a:pt x="3061" y="232"/>
                    <a:pt x="3304" y="232"/>
                  </a:cubicBezTo>
                  <a:lnTo>
                    <a:pt x="3450" y="232"/>
                  </a:lnTo>
                  <a:cubicBezTo>
                    <a:pt x="3742" y="330"/>
                    <a:pt x="3960" y="597"/>
                    <a:pt x="3984" y="888"/>
                  </a:cubicBezTo>
                  <a:cubicBezTo>
                    <a:pt x="3839" y="937"/>
                    <a:pt x="3717" y="1034"/>
                    <a:pt x="3693" y="1180"/>
                  </a:cubicBezTo>
                  <a:cubicBezTo>
                    <a:pt x="3669" y="1277"/>
                    <a:pt x="3693" y="1350"/>
                    <a:pt x="3766" y="1423"/>
                  </a:cubicBezTo>
                  <a:cubicBezTo>
                    <a:pt x="3802" y="1459"/>
                    <a:pt x="3845" y="1477"/>
                    <a:pt x="3887" y="1477"/>
                  </a:cubicBezTo>
                  <a:cubicBezTo>
                    <a:pt x="3930" y="1477"/>
                    <a:pt x="3972" y="1459"/>
                    <a:pt x="4009" y="1423"/>
                  </a:cubicBezTo>
                  <a:cubicBezTo>
                    <a:pt x="4082" y="1277"/>
                    <a:pt x="4106" y="1131"/>
                    <a:pt x="4082" y="986"/>
                  </a:cubicBezTo>
                  <a:cubicBezTo>
                    <a:pt x="4130" y="986"/>
                    <a:pt x="4203" y="961"/>
                    <a:pt x="4252" y="961"/>
                  </a:cubicBezTo>
                  <a:cubicBezTo>
                    <a:pt x="4470" y="961"/>
                    <a:pt x="4640" y="1083"/>
                    <a:pt x="4738" y="1277"/>
                  </a:cubicBezTo>
                  <a:cubicBezTo>
                    <a:pt x="4835" y="1544"/>
                    <a:pt x="4810" y="1836"/>
                    <a:pt x="4665" y="2079"/>
                  </a:cubicBezTo>
                  <a:cubicBezTo>
                    <a:pt x="4483" y="2341"/>
                    <a:pt x="4201" y="2486"/>
                    <a:pt x="3902" y="2486"/>
                  </a:cubicBezTo>
                  <a:cubicBezTo>
                    <a:pt x="3841" y="2486"/>
                    <a:pt x="3779" y="2480"/>
                    <a:pt x="3717" y="2467"/>
                  </a:cubicBezTo>
                  <a:cubicBezTo>
                    <a:pt x="3572" y="2443"/>
                    <a:pt x="3450" y="2370"/>
                    <a:pt x="3353" y="2297"/>
                  </a:cubicBezTo>
                  <a:cubicBezTo>
                    <a:pt x="3401" y="2176"/>
                    <a:pt x="3377" y="2030"/>
                    <a:pt x="3304" y="1933"/>
                  </a:cubicBezTo>
                  <a:cubicBezTo>
                    <a:pt x="3244" y="1884"/>
                    <a:pt x="3189" y="1860"/>
                    <a:pt x="3143" y="1860"/>
                  </a:cubicBezTo>
                  <a:cubicBezTo>
                    <a:pt x="3098" y="1860"/>
                    <a:pt x="3061" y="1884"/>
                    <a:pt x="3037" y="1933"/>
                  </a:cubicBezTo>
                  <a:cubicBezTo>
                    <a:pt x="3037" y="2103"/>
                    <a:pt x="3086" y="2249"/>
                    <a:pt x="3231" y="2322"/>
                  </a:cubicBezTo>
                  <a:cubicBezTo>
                    <a:pt x="3071" y="2620"/>
                    <a:pt x="2781" y="2809"/>
                    <a:pt x="2442" y="2809"/>
                  </a:cubicBezTo>
                  <a:cubicBezTo>
                    <a:pt x="2422" y="2809"/>
                    <a:pt x="2402" y="2809"/>
                    <a:pt x="2381" y="2807"/>
                  </a:cubicBezTo>
                  <a:cubicBezTo>
                    <a:pt x="2187" y="2807"/>
                    <a:pt x="1968" y="2686"/>
                    <a:pt x="1847" y="2516"/>
                  </a:cubicBezTo>
                  <a:cubicBezTo>
                    <a:pt x="1920" y="2394"/>
                    <a:pt x="1968" y="2249"/>
                    <a:pt x="1920" y="2103"/>
                  </a:cubicBezTo>
                  <a:cubicBezTo>
                    <a:pt x="1895" y="2030"/>
                    <a:pt x="1822" y="1957"/>
                    <a:pt x="1725" y="1933"/>
                  </a:cubicBezTo>
                  <a:cubicBezTo>
                    <a:pt x="1712" y="1928"/>
                    <a:pt x="1699" y="1926"/>
                    <a:pt x="1685" y="1926"/>
                  </a:cubicBezTo>
                  <a:cubicBezTo>
                    <a:pt x="1627" y="1926"/>
                    <a:pt x="1575" y="1966"/>
                    <a:pt x="1555" y="2006"/>
                  </a:cubicBezTo>
                  <a:cubicBezTo>
                    <a:pt x="1531" y="2200"/>
                    <a:pt x="1580" y="2394"/>
                    <a:pt x="1725" y="2540"/>
                  </a:cubicBezTo>
                  <a:cubicBezTo>
                    <a:pt x="1604" y="2662"/>
                    <a:pt x="1434" y="2735"/>
                    <a:pt x="1264" y="2759"/>
                  </a:cubicBezTo>
                  <a:lnTo>
                    <a:pt x="1191" y="2759"/>
                  </a:lnTo>
                  <a:cubicBezTo>
                    <a:pt x="1045" y="2759"/>
                    <a:pt x="924" y="2686"/>
                    <a:pt x="826" y="2589"/>
                  </a:cubicBezTo>
                  <a:cubicBezTo>
                    <a:pt x="729" y="2467"/>
                    <a:pt x="705" y="2346"/>
                    <a:pt x="729" y="2224"/>
                  </a:cubicBezTo>
                  <a:cubicBezTo>
                    <a:pt x="924" y="2152"/>
                    <a:pt x="1167" y="1957"/>
                    <a:pt x="1142" y="1836"/>
                  </a:cubicBezTo>
                  <a:cubicBezTo>
                    <a:pt x="1142" y="1801"/>
                    <a:pt x="1118" y="1767"/>
                    <a:pt x="1052" y="1767"/>
                  </a:cubicBezTo>
                  <a:cubicBezTo>
                    <a:pt x="1025" y="1767"/>
                    <a:pt x="991" y="1773"/>
                    <a:pt x="948" y="1787"/>
                  </a:cubicBezTo>
                  <a:cubicBezTo>
                    <a:pt x="802" y="1836"/>
                    <a:pt x="681" y="1982"/>
                    <a:pt x="656" y="2152"/>
                  </a:cubicBezTo>
                  <a:cubicBezTo>
                    <a:pt x="638" y="2154"/>
                    <a:pt x="621" y="2155"/>
                    <a:pt x="603" y="2155"/>
                  </a:cubicBezTo>
                  <a:cubicBezTo>
                    <a:pt x="414" y="2155"/>
                    <a:pt x="286" y="2032"/>
                    <a:pt x="219" y="1787"/>
                  </a:cubicBezTo>
                  <a:cubicBezTo>
                    <a:pt x="98" y="1520"/>
                    <a:pt x="122" y="1228"/>
                    <a:pt x="243" y="961"/>
                  </a:cubicBezTo>
                  <a:cubicBezTo>
                    <a:pt x="389" y="791"/>
                    <a:pt x="608" y="694"/>
                    <a:pt x="851" y="694"/>
                  </a:cubicBezTo>
                  <a:lnTo>
                    <a:pt x="1142" y="694"/>
                  </a:lnTo>
                  <a:lnTo>
                    <a:pt x="1142" y="743"/>
                  </a:lnTo>
                  <a:cubicBezTo>
                    <a:pt x="1118" y="840"/>
                    <a:pt x="1142" y="937"/>
                    <a:pt x="1191" y="1010"/>
                  </a:cubicBezTo>
                  <a:cubicBezTo>
                    <a:pt x="1204" y="1036"/>
                    <a:pt x="1232" y="1056"/>
                    <a:pt x="1271" y="1056"/>
                  </a:cubicBezTo>
                  <a:cubicBezTo>
                    <a:pt x="1302" y="1056"/>
                    <a:pt x="1341" y="1043"/>
                    <a:pt x="1385" y="1010"/>
                  </a:cubicBezTo>
                  <a:cubicBezTo>
                    <a:pt x="1482" y="913"/>
                    <a:pt x="1507" y="888"/>
                    <a:pt x="1482" y="791"/>
                  </a:cubicBezTo>
                  <a:cubicBezTo>
                    <a:pt x="1458" y="718"/>
                    <a:pt x="1385" y="645"/>
                    <a:pt x="1239" y="621"/>
                  </a:cubicBezTo>
                  <a:cubicBezTo>
                    <a:pt x="1239" y="475"/>
                    <a:pt x="1288" y="330"/>
                    <a:pt x="1385" y="232"/>
                  </a:cubicBezTo>
                  <a:cubicBezTo>
                    <a:pt x="1452" y="152"/>
                    <a:pt x="1556" y="116"/>
                    <a:pt x="1688" y="116"/>
                  </a:cubicBezTo>
                  <a:close/>
                  <a:moveTo>
                    <a:pt x="1650" y="1"/>
                  </a:moveTo>
                  <a:cubicBezTo>
                    <a:pt x="1501" y="1"/>
                    <a:pt x="1380" y="43"/>
                    <a:pt x="1288" y="135"/>
                  </a:cubicBezTo>
                  <a:cubicBezTo>
                    <a:pt x="1191" y="257"/>
                    <a:pt x="1118" y="427"/>
                    <a:pt x="1118" y="597"/>
                  </a:cubicBezTo>
                  <a:cubicBezTo>
                    <a:pt x="1069" y="585"/>
                    <a:pt x="1021" y="579"/>
                    <a:pt x="972" y="579"/>
                  </a:cubicBezTo>
                  <a:cubicBezTo>
                    <a:pt x="924" y="579"/>
                    <a:pt x="875" y="585"/>
                    <a:pt x="826" y="597"/>
                  </a:cubicBezTo>
                  <a:cubicBezTo>
                    <a:pt x="559" y="597"/>
                    <a:pt x="316" y="694"/>
                    <a:pt x="146" y="888"/>
                  </a:cubicBezTo>
                  <a:cubicBezTo>
                    <a:pt x="1" y="1180"/>
                    <a:pt x="1" y="1520"/>
                    <a:pt x="122" y="1811"/>
                  </a:cubicBezTo>
                  <a:cubicBezTo>
                    <a:pt x="219" y="2152"/>
                    <a:pt x="414" y="2224"/>
                    <a:pt x="559" y="2224"/>
                  </a:cubicBezTo>
                  <a:lnTo>
                    <a:pt x="608" y="2224"/>
                  </a:lnTo>
                  <a:cubicBezTo>
                    <a:pt x="608" y="2394"/>
                    <a:pt x="656" y="2540"/>
                    <a:pt x="754" y="2637"/>
                  </a:cubicBezTo>
                  <a:cubicBezTo>
                    <a:pt x="851" y="2783"/>
                    <a:pt x="1021" y="2856"/>
                    <a:pt x="1191" y="2856"/>
                  </a:cubicBezTo>
                  <a:lnTo>
                    <a:pt x="1264" y="2856"/>
                  </a:lnTo>
                  <a:cubicBezTo>
                    <a:pt x="1458" y="2832"/>
                    <a:pt x="1652" y="2759"/>
                    <a:pt x="1774" y="2613"/>
                  </a:cubicBezTo>
                  <a:cubicBezTo>
                    <a:pt x="1944" y="2783"/>
                    <a:pt x="2163" y="2905"/>
                    <a:pt x="2381" y="2929"/>
                  </a:cubicBezTo>
                  <a:lnTo>
                    <a:pt x="2430" y="2929"/>
                  </a:lnTo>
                  <a:cubicBezTo>
                    <a:pt x="2794" y="2905"/>
                    <a:pt x="3134" y="2710"/>
                    <a:pt x="3304" y="2394"/>
                  </a:cubicBezTo>
                  <a:cubicBezTo>
                    <a:pt x="3426" y="2467"/>
                    <a:pt x="3547" y="2516"/>
                    <a:pt x="3693" y="2540"/>
                  </a:cubicBezTo>
                  <a:cubicBezTo>
                    <a:pt x="3766" y="2559"/>
                    <a:pt x="3841" y="2567"/>
                    <a:pt x="3916" y="2567"/>
                  </a:cubicBezTo>
                  <a:cubicBezTo>
                    <a:pt x="4239" y="2567"/>
                    <a:pt x="4560" y="2403"/>
                    <a:pt x="4738" y="2127"/>
                  </a:cubicBezTo>
                  <a:cubicBezTo>
                    <a:pt x="4932" y="1860"/>
                    <a:pt x="4956" y="1496"/>
                    <a:pt x="4835" y="1204"/>
                  </a:cubicBezTo>
                  <a:cubicBezTo>
                    <a:pt x="4738" y="986"/>
                    <a:pt x="4495" y="840"/>
                    <a:pt x="4252" y="840"/>
                  </a:cubicBezTo>
                  <a:cubicBezTo>
                    <a:pt x="4203" y="840"/>
                    <a:pt x="4130" y="840"/>
                    <a:pt x="4057" y="864"/>
                  </a:cubicBezTo>
                  <a:cubicBezTo>
                    <a:pt x="4033" y="500"/>
                    <a:pt x="3790" y="232"/>
                    <a:pt x="3450" y="135"/>
                  </a:cubicBezTo>
                  <a:cubicBezTo>
                    <a:pt x="3426" y="123"/>
                    <a:pt x="3395" y="117"/>
                    <a:pt x="3365" y="117"/>
                  </a:cubicBezTo>
                  <a:cubicBezTo>
                    <a:pt x="3335" y="117"/>
                    <a:pt x="3304" y="123"/>
                    <a:pt x="3280" y="135"/>
                  </a:cubicBezTo>
                  <a:cubicBezTo>
                    <a:pt x="3013" y="135"/>
                    <a:pt x="2746" y="208"/>
                    <a:pt x="2527" y="330"/>
                  </a:cubicBezTo>
                  <a:cubicBezTo>
                    <a:pt x="2405" y="232"/>
                    <a:pt x="2235" y="135"/>
                    <a:pt x="2090" y="87"/>
                  </a:cubicBezTo>
                  <a:cubicBezTo>
                    <a:pt x="1923" y="31"/>
                    <a:pt x="1776" y="1"/>
                    <a:pt x="1650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52" name="Google Shape;652;p15"/>
          <p:cNvGrpSpPr/>
          <p:nvPr/>
        </p:nvGrpSpPr>
        <p:grpSpPr>
          <a:xfrm rot="4034152">
            <a:off x="179337" y="3565501"/>
            <a:ext cx="1391968" cy="1811051"/>
            <a:chOff x="4318023" y="4113296"/>
            <a:chExt cx="716422" cy="932073"/>
          </a:xfrm>
        </p:grpSpPr>
        <p:sp>
          <p:nvSpPr>
            <p:cNvPr id="653" name="Google Shape;653;p15"/>
            <p:cNvSpPr/>
            <p:nvPr/>
          </p:nvSpPr>
          <p:spPr>
            <a:xfrm>
              <a:off x="4842115" y="4245779"/>
              <a:ext cx="192329" cy="205812"/>
            </a:xfrm>
            <a:custGeom>
              <a:avLst/>
              <a:gdLst/>
              <a:ahLst/>
              <a:cxnLst/>
              <a:rect l="l" t="t" r="r" b="b"/>
              <a:pathLst>
                <a:path w="2211" h="2366" extrusionOk="0">
                  <a:moveTo>
                    <a:pt x="1579" y="179"/>
                  </a:moveTo>
                  <a:cubicBezTo>
                    <a:pt x="1798" y="179"/>
                    <a:pt x="1943" y="252"/>
                    <a:pt x="1992" y="422"/>
                  </a:cubicBezTo>
                  <a:cubicBezTo>
                    <a:pt x="2041" y="519"/>
                    <a:pt x="2016" y="616"/>
                    <a:pt x="1968" y="689"/>
                  </a:cubicBezTo>
                  <a:cubicBezTo>
                    <a:pt x="1798" y="908"/>
                    <a:pt x="1239" y="1005"/>
                    <a:pt x="802" y="1005"/>
                  </a:cubicBezTo>
                  <a:lnTo>
                    <a:pt x="777" y="1005"/>
                  </a:lnTo>
                  <a:cubicBezTo>
                    <a:pt x="705" y="1005"/>
                    <a:pt x="680" y="1054"/>
                    <a:pt x="705" y="1127"/>
                  </a:cubicBezTo>
                  <a:cubicBezTo>
                    <a:pt x="802" y="1321"/>
                    <a:pt x="1045" y="1904"/>
                    <a:pt x="826" y="2171"/>
                  </a:cubicBezTo>
                  <a:cubicBezTo>
                    <a:pt x="802" y="2195"/>
                    <a:pt x="777" y="2195"/>
                    <a:pt x="777" y="2195"/>
                  </a:cubicBezTo>
                  <a:cubicBezTo>
                    <a:pt x="632" y="2195"/>
                    <a:pt x="364" y="1782"/>
                    <a:pt x="170" y="1369"/>
                  </a:cubicBezTo>
                  <a:lnTo>
                    <a:pt x="486" y="495"/>
                  </a:lnTo>
                  <a:cubicBezTo>
                    <a:pt x="826" y="325"/>
                    <a:pt x="1190" y="203"/>
                    <a:pt x="1579" y="179"/>
                  </a:cubicBezTo>
                  <a:close/>
                  <a:moveTo>
                    <a:pt x="1663" y="1"/>
                  </a:moveTo>
                  <a:cubicBezTo>
                    <a:pt x="1635" y="1"/>
                    <a:pt x="1607" y="4"/>
                    <a:pt x="1579" y="9"/>
                  </a:cubicBezTo>
                  <a:cubicBezTo>
                    <a:pt x="1142" y="33"/>
                    <a:pt x="753" y="155"/>
                    <a:pt x="389" y="349"/>
                  </a:cubicBezTo>
                  <a:cubicBezTo>
                    <a:pt x="364" y="374"/>
                    <a:pt x="340" y="374"/>
                    <a:pt x="340" y="398"/>
                  </a:cubicBezTo>
                  <a:lnTo>
                    <a:pt x="0" y="1345"/>
                  </a:lnTo>
                  <a:cubicBezTo>
                    <a:pt x="0" y="1345"/>
                    <a:pt x="0" y="1369"/>
                    <a:pt x="0" y="1394"/>
                  </a:cubicBezTo>
                  <a:cubicBezTo>
                    <a:pt x="73" y="1564"/>
                    <a:pt x="437" y="2365"/>
                    <a:pt x="777" y="2365"/>
                  </a:cubicBezTo>
                  <a:cubicBezTo>
                    <a:pt x="850" y="2365"/>
                    <a:pt x="923" y="2341"/>
                    <a:pt x="972" y="2268"/>
                  </a:cubicBezTo>
                  <a:cubicBezTo>
                    <a:pt x="1215" y="1953"/>
                    <a:pt x="1020" y="1394"/>
                    <a:pt x="899" y="1151"/>
                  </a:cubicBezTo>
                  <a:cubicBezTo>
                    <a:pt x="1215" y="1151"/>
                    <a:pt x="1871" y="1102"/>
                    <a:pt x="2089" y="786"/>
                  </a:cubicBezTo>
                  <a:cubicBezTo>
                    <a:pt x="2186" y="665"/>
                    <a:pt x="2211" y="519"/>
                    <a:pt x="2162" y="374"/>
                  </a:cubicBezTo>
                  <a:cubicBezTo>
                    <a:pt x="2076" y="159"/>
                    <a:pt x="1876" y="1"/>
                    <a:pt x="16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654;p15"/>
            <p:cNvSpPr/>
            <p:nvPr/>
          </p:nvSpPr>
          <p:spPr>
            <a:xfrm>
              <a:off x="4730077" y="4175144"/>
              <a:ext cx="156491" cy="223645"/>
            </a:xfrm>
            <a:custGeom>
              <a:avLst/>
              <a:gdLst/>
              <a:ahLst/>
              <a:cxnLst/>
              <a:rect l="l" t="t" r="r" b="b"/>
              <a:pathLst>
                <a:path w="1799" h="2571" extrusionOk="0">
                  <a:moveTo>
                    <a:pt x="649" y="0"/>
                  </a:moveTo>
                  <a:cubicBezTo>
                    <a:pt x="597" y="0"/>
                    <a:pt x="542" y="6"/>
                    <a:pt x="486" y="19"/>
                  </a:cubicBezTo>
                  <a:cubicBezTo>
                    <a:pt x="365" y="44"/>
                    <a:pt x="244" y="141"/>
                    <a:pt x="195" y="262"/>
                  </a:cubicBezTo>
                  <a:cubicBezTo>
                    <a:pt x="98" y="602"/>
                    <a:pt x="511" y="1113"/>
                    <a:pt x="827" y="1501"/>
                  </a:cubicBezTo>
                  <a:cubicBezTo>
                    <a:pt x="632" y="1574"/>
                    <a:pt x="462" y="1671"/>
                    <a:pt x="292" y="1793"/>
                  </a:cubicBezTo>
                  <a:cubicBezTo>
                    <a:pt x="122" y="1890"/>
                    <a:pt x="1" y="2109"/>
                    <a:pt x="49" y="2327"/>
                  </a:cubicBezTo>
                  <a:cubicBezTo>
                    <a:pt x="49" y="2400"/>
                    <a:pt x="122" y="2497"/>
                    <a:pt x="195" y="2522"/>
                  </a:cubicBezTo>
                  <a:cubicBezTo>
                    <a:pt x="268" y="2546"/>
                    <a:pt x="341" y="2570"/>
                    <a:pt x="414" y="2570"/>
                  </a:cubicBezTo>
                  <a:cubicBezTo>
                    <a:pt x="754" y="2522"/>
                    <a:pt x="1094" y="2424"/>
                    <a:pt x="1410" y="2254"/>
                  </a:cubicBezTo>
                  <a:cubicBezTo>
                    <a:pt x="1458" y="2230"/>
                    <a:pt x="1458" y="2181"/>
                    <a:pt x="1434" y="2133"/>
                  </a:cubicBezTo>
                  <a:cubicBezTo>
                    <a:pt x="1434" y="2116"/>
                    <a:pt x="1397" y="2099"/>
                    <a:pt x="1367" y="2099"/>
                  </a:cubicBezTo>
                  <a:cubicBezTo>
                    <a:pt x="1355" y="2099"/>
                    <a:pt x="1344" y="2101"/>
                    <a:pt x="1337" y="2109"/>
                  </a:cubicBezTo>
                  <a:cubicBezTo>
                    <a:pt x="1075" y="2229"/>
                    <a:pt x="664" y="2400"/>
                    <a:pt x="406" y="2400"/>
                  </a:cubicBezTo>
                  <a:cubicBezTo>
                    <a:pt x="352" y="2400"/>
                    <a:pt x="305" y="2393"/>
                    <a:pt x="268" y="2376"/>
                  </a:cubicBezTo>
                  <a:cubicBezTo>
                    <a:pt x="244" y="2352"/>
                    <a:pt x="219" y="2327"/>
                    <a:pt x="195" y="2279"/>
                  </a:cubicBezTo>
                  <a:cubicBezTo>
                    <a:pt x="195" y="2206"/>
                    <a:pt x="219" y="2109"/>
                    <a:pt x="268" y="2036"/>
                  </a:cubicBezTo>
                  <a:cubicBezTo>
                    <a:pt x="462" y="1841"/>
                    <a:pt x="705" y="1696"/>
                    <a:pt x="972" y="1647"/>
                  </a:cubicBezTo>
                  <a:cubicBezTo>
                    <a:pt x="997" y="1647"/>
                    <a:pt x="1021" y="1623"/>
                    <a:pt x="1045" y="1598"/>
                  </a:cubicBezTo>
                  <a:cubicBezTo>
                    <a:pt x="1094" y="1550"/>
                    <a:pt x="1069" y="1526"/>
                    <a:pt x="997" y="1428"/>
                  </a:cubicBezTo>
                  <a:cubicBezTo>
                    <a:pt x="389" y="724"/>
                    <a:pt x="316" y="432"/>
                    <a:pt x="365" y="311"/>
                  </a:cubicBezTo>
                  <a:cubicBezTo>
                    <a:pt x="365" y="287"/>
                    <a:pt x="389" y="214"/>
                    <a:pt x="511" y="190"/>
                  </a:cubicBezTo>
                  <a:cubicBezTo>
                    <a:pt x="554" y="179"/>
                    <a:pt x="596" y="174"/>
                    <a:pt x="636" y="174"/>
                  </a:cubicBezTo>
                  <a:cubicBezTo>
                    <a:pt x="1244" y="174"/>
                    <a:pt x="1628" y="1283"/>
                    <a:pt x="1628" y="1283"/>
                  </a:cubicBezTo>
                  <a:cubicBezTo>
                    <a:pt x="1652" y="1307"/>
                    <a:pt x="1701" y="1331"/>
                    <a:pt x="1725" y="1331"/>
                  </a:cubicBezTo>
                  <a:cubicBezTo>
                    <a:pt x="1774" y="1307"/>
                    <a:pt x="1798" y="1258"/>
                    <a:pt x="1798" y="1210"/>
                  </a:cubicBezTo>
                  <a:cubicBezTo>
                    <a:pt x="1776" y="1165"/>
                    <a:pt x="1373" y="0"/>
                    <a:pt x="6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655;p15"/>
            <p:cNvSpPr/>
            <p:nvPr/>
          </p:nvSpPr>
          <p:spPr>
            <a:xfrm>
              <a:off x="4828807" y="4113296"/>
              <a:ext cx="167625" cy="150227"/>
            </a:xfrm>
            <a:custGeom>
              <a:avLst/>
              <a:gdLst/>
              <a:ahLst/>
              <a:cxnLst/>
              <a:rect l="l" t="t" r="r" b="b"/>
              <a:pathLst>
                <a:path w="1927" h="1727" extrusionOk="0">
                  <a:moveTo>
                    <a:pt x="119" y="1"/>
                  </a:moveTo>
                  <a:cubicBezTo>
                    <a:pt x="57" y="1"/>
                    <a:pt x="1" y="74"/>
                    <a:pt x="56" y="147"/>
                  </a:cubicBezTo>
                  <a:cubicBezTo>
                    <a:pt x="347" y="463"/>
                    <a:pt x="566" y="828"/>
                    <a:pt x="712" y="1241"/>
                  </a:cubicBezTo>
                  <a:cubicBezTo>
                    <a:pt x="663" y="1386"/>
                    <a:pt x="639" y="1532"/>
                    <a:pt x="663" y="1654"/>
                  </a:cubicBezTo>
                  <a:cubicBezTo>
                    <a:pt x="663" y="1702"/>
                    <a:pt x="712" y="1726"/>
                    <a:pt x="736" y="1726"/>
                  </a:cubicBezTo>
                  <a:cubicBezTo>
                    <a:pt x="785" y="1726"/>
                    <a:pt x="809" y="1702"/>
                    <a:pt x="833" y="1678"/>
                  </a:cubicBezTo>
                  <a:cubicBezTo>
                    <a:pt x="882" y="1532"/>
                    <a:pt x="882" y="1411"/>
                    <a:pt x="858" y="1265"/>
                  </a:cubicBezTo>
                  <a:cubicBezTo>
                    <a:pt x="882" y="1241"/>
                    <a:pt x="906" y="1216"/>
                    <a:pt x="906" y="1192"/>
                  </a:cubicBezTo>
                  <a:cubicBezTo>
                    <a:pt x="1149" y="876"/>
                    <a:pt x="1489" y="706"/>
                    <a:pt x="1854" y="658"/>
                  </a:cubicBezTo>
                  <a:cubicBezTo>
                    <a:pt x="1902" y="633"/>
                    <a:pt x="1926" y="609"/>
                    <a:pt x="1926" y="560"/>
                  </a:cubicBezTo>
                  <a:cubicBezTo>
                    <a:pt x="1902" y="512"/>
                    <a:pt x="1854" y="488"/>
                    <a:pt x="1829" y="488"/>
                  </a:cubicBezTo>
                  <a:cubicBezTo>
                    <a:pt x="1441" y="536"/>
                    <a:pt x="1076" y="730"/>
                    <a:pt x="809" y="1046"/>
                  </a:cubicBezTo>
                  <a:cubicBezTo>
                    <a:pt x="663" y="658"/>
                    <a:pt x="445" y="318"/>
                    <a:pt x="177" y="26"/>
                  </a:cubicBezTo>
                  <a:cubicBezTo>
                    <a:pt x="160" y="8"/>
                    <a:pt x="139" y="1"/>
                    <a:pt x="1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656;p15"/>
            <p:cNvSpPr/>
            <p:nvPr/>
          </p:nvSpPr>
          <p:spPr>
            <a:xfrm>
              <a:off x="4318023" y="4482647"/>
              <a:ext cx="515662" cy="562722"/>
            </a:xfrm>
            <a:custGeom>
              <a:avLst/>
              <a:gdLst/>
              <a:ahLst/>
              <a:cxnLst/>
              <a:rect l="l" t="t" r="r" b="b"/>
              <a:pathLst>
                <a:path w="5928" h="6469" extrusionOk="0">
                  <a:moveTo>
                    <a:pt x="5857" y="0"/>
                  </a:moveTo>
                  <a:cubicBezTo>
                    <a:pt x="5849" y="0"/>
                    <a:pt x="5840" y="2"/>
                    <a:pt x="5831" y="7"/>
                  </a:cubicBezTo>
                  <a:cubicBezTo>
                    <a:pt x="5782" y="7"/>
                    <a:pt x="5758" y="31"/>
                    <a:pt x="5758" y="80"/>
                  </a:cubicBezTo>
                  <a:cubicBezTo>
                    <a:pt x="5758" y="250"/>
                    <a:pt x="5734" y="396"/>
                    <a:pt x="5734" y="566"/>
                  </a:cubicBezTo>
                  <a:cubicBezTo>
                    <a:pt x="5709" y="590"/>
                    <a:pt x="5734" y="638"/>
                    <a:pt x="5782" y="638"/>
                  </a:cubicBezTo>
                  <a:lnTo>
                    <a:pt x="5782" y="614"/>
                  </a:lnTo>
                  <a:cubicBezTo>
                    <a:pt x="5791" y="619"/>
                    <a:pt x="5801" y="621"/>
                    <a:pt x="5810" y="621"/>
                  </a:cubicBezTo>
                  <a:cubicBezTo>
                    <a:pt x="5848" y="621"/>
                    <a:pt x="5879" y="585"/>
                    <a:pt x="5879" y="566"/>
                  </a:cubicBezTo>
                  <a:cubicBezTo>
                    <a:pt x="5904" y="396"/>
                    <a:pt x="5928" y="225"/>
                    <a:pt x="5928" y="80"/>
                  </a:cubicBezTo>
                  <a:cubicBezTo>
                    <a:pt x="5928" y="40"/>
                    <a:pt x="5896" y="0"/>
                    <a:pt x="5857" y="0"/>
                  </a:cubicBezTo>
                  <a:close/>
                  <a:moveTo>
                    <a:pt x="5682" y="972"/>
                  </a:moveTo>
                  <a:cubicBezTo>
                    <a:pt x="5644" y="972"/>
                    <a:pt x="5612" y="1007"/>
                    <a:pt x="5612" y="1027"/>
                  </a:cubicBezTo>
                  <a:cubicBezTo>
                    <a:pt x="5564" y="1197"/>
                    <a:pt x="5515" y="1343"/>
                    <a:pt x="5442" y="1489"/>
                  </a:cubicBezTo>
                  <a:cubicBezTo>
                    <a:pt x="5418" y="1513"/>
                    <a:pt x="5442" y="1562"/>
                    <a:pt x="5491" y="1586"/>
                  </a:cubicBezTo>
                  <a:lnTo>
                    <a:pt x="5515" y="1586"/>
                  </a:lnTo>
                  <a:lnTo>
                    <a:pt x="5515" y="1562"/>
                  </a:lnTo>
                  <a:cubicBezTo>
                    <a:pt x="5523" y="1570"/>
                    <a:pt x="5531" y="1572"/>
                    <a:pt x="5539" y="1572"/>
                  </a:cubicBezTo>
                  <a:cubicBezTo>
                    <a:pt x="5555" y="1572"/>
                    <a:pt x="5572" y="1562"/>
                    <a:pt x="5588" y="1562"/>
                  </a:cubicBezTo>
                  <a:cubicBezTo>
                    <a:pt x="5661" y="1392"/>
                    <a:pt x="5734" y="1246"/>
                    <a:pt x="5782" y="1076"/>
                  </a:cubicBezTo>
                  <a:cubicBezTo>
                    <a:pt x="5782" y="1027"/>
                    <a:pt x="5758" y="1003"/>
                    <a:pt x="5709" y="979"/>
                  </a:cubicBezTo>
                  <a:cubicBezTo>
                    <a:pt x="5700" y="974"/>
                    <a:pt x="5691" y="972"/>
                    <a:pt x="5682" y="972"/>
                  </a:cubicBezTo>
                  <a:close/>
                  <a:moveTo>
                    <a:pt x="4303" y="1753"/>
                  </a:moveTo>
                  <a:cubicBezTo>
                    <a:pt x="4217" y="1753"/>
                    <a:pt x="4164" y="1879"/>
                    <a:pt x="4276" y="1902"/>
                  </a:cubicBezTo>
                  <a:cubicBezTo>
                    <a:pt x="4398" y="1975"/>
                    <a:pt x="4543" y="2047"/>
                    <a:pt x="4640" y="2169"/>
                  </a:cubicBezTo>
                  <a:cubicBezTo>
                    <a:pt x="4640" y="2193"/>
                    <a:pt x="4665" y="2193"/>
                    <a:pt x="4689" y="2193"/>
                  </a:cubicBezTo>
                  <a:cubicBezTo>
                    <a:pt x="4713" y="2193"/>
                    <a:pt x="4738" y="2193"/>
                    <a:pt x="4762" y="2169"/>
                  </a:cubicBezTo>
                  <a:cubicBezTo>
                    <a:pt x="4786" y="2145"/>
                    <a:pt x="4786" y="2096"/>
                    <a:pt x="4762" y="2072"/>
                  </a:cubicBezTo>
                  <a:cubicBezTo>
                    <a:pt x="4640" y="1926"/>
                    <a:pt x="4495" y="1829"/>
                    <a:pt x="4325" y="1756"/>
                  </a:cubicBezTo>
                  <a:cubicBezTo>
                    <a:pt x="4317" y="1754"/>
                    <a:pt x="4310" y="1753"/>
                    <a:pt x="4303" y="1753"/>
                  </a:cubicBezTo>
                  <a:close/>
                  <a:moveTo>
                    <a:pt x="3790" y="1732"/>
                  </a:moveTo>
                  <a:cubicBezTo>
                    <a:pt x="3596" y="1780"/>
                    <a:pt x="3474" y="1926"/>
                    <a:pt x="3474" y="2120"/>
                  </a:cubicBezTo>
                  <a:cubicBezTo>
                    <a:pt x="3450" y="2145"/>
                    <a:pt x="3450" y="2169"/>
                    <a:pt x="3474" y="2193"/>
                  </a:cubicBezTo>
                  <a:cubicBezTo>
                    <a:pt x="3474" y="2242"/>
                    <a:pt x="3499" y="2266"/>
                    <a:pt x="3547" y="2266"/>
                  </a:cubicBezTo>
                  <a:lnTo>
                    <a:pt x="3572" y="2266"/>
                  </a:lnTo>
                  <a:cubicBezTo>
                    <a:pt x="3620" y="2242"/>
                    <a:pt x="3644" y="2193"/>
                    <a:pt x="3620" y="2169"/>
                  </a:cubicBezTo>
                  <a:lnTo>
                    <a:pt x="3620" y="2120"/>
                  </a:lnTo>
                  <a:cubicBezTo>
                    <a:pt x="3644" y="1999"/>
                    <a:pt x="3717" y="1926"/>
                    <a:pt x="3839" y="1902"/>
                  </a:cubicBezTo>
                  <a:cubicBezTo>
                    <a:pt x="3887" y="1877"/>
                    <a:pt x="3912" y="1829"/>
                    <a:pt x="3887" y="1780"/>
                  </a:cubicBezTo>
                  <a:cubicBezTo>
                    <a:pt x="3887" y="1756"/>
                    <a:pt x="3839" y="1732"/>
                    <a:pt x="3790" y="1732"/>
                  </a:cubicBezTo>
                  <a:close/>
                  <a:moveTo>
                    <a:pt x="5248" y="1835"/>
                  </a:moveTo>
                  <a:cubicBezTo>
                    <a:pt x="5230" y="1835"/>
                    <a:pt x="5211" y="1841"/>
                    <a:pt x="5199" y="1853"/>
                  </a:cubicBezTo>
                  <a:cubicBezTo>
                    <a:pt x="5078" y="1975"/>
                    <a:pt x="4981" y="2072"/>
                    <a:pt x="4835" y="2169"/>
                  </a:cubicBezTo>
                  <a:cubicBezTo>
                    <a:pt x="4786" y="2169"/>
                    <a:pt x="4786" y="2217"/>
                    <a:pt x="4811" y="2266"/>
                  </a:cubicBezTo>
                  <a:cubicBezTo>
                    <a:pt x="4811" y="2290"/>
                    <a:pt x="4859" y="2315"/>
                    <a:pt x="4883" y="2315"/>
                  </a:cubicBezTo>
                  <a:lnTo>
                    <a:pt x="4883" y="2290"/>
                  </a:lnTo>
                  <a:cubicBezTo>
                    <a:pt x="4883" y="2290"/>
                    <a:pt x="4908" y="2290"/>
                    <a:pt x="4908" y="2315"/>
                  </a:cubicBezTo>
                  <a:cubicBezTo>
                    <a:pt x="5053" y="2217"/>
                    <a:pt x="5199" y="2096"/>
                    <a:pt x="5296" y="1975"/>
                  </a:cubicBezTo>
                  <a:cubicBezTo>
                    <a:pt x="5345" y="1926"/>
                    <a:pt x="5345" y="1877"/>
                    <a:pt x="5296" y="1853"/>
                  </a:cubicBezTo>
                  <a:cubicBezTo>
                    <a:pt x="5284" y="1841"/>
                    <a:pt x="5266" y="1835"/>
                    <a:pt x="5248" y="1835"/>
                  </a:cubicBezTo>
                  <a:close/>
                  <a:moveTo>
                    <a:pt x="4416" y="2312"/>
                  </a:moveTo>
                  <a:cubicBezTo>
                    <a:pt x="4410" y="2312"/>
                    <a:pt x="4404" y="2313"/>
                    <a:pt x="4398" y="2315"/>
                  </a:cubicBezTo>
                  <a:cubicBezTo>
                    <a:pt x="4276" y="2339"/>
                    <a:pt x="4179" y="2363"/>
                    <a:pt x="4057" y="2363"/>
                  </a:cubicBezTo>
                  <a:lnTo>
                    <a:pt x="3936" y="2363"/>
                  </a:lnTo>
                  <a:cubicBezTo>
                    <a:pt x="3930" y="2362"/>
                    <a:pt x="3925" y="2361"/>
                    <a:pt x="3920" y="2361"/>
                  </a:cubicBezTo>
                  <a:cubicBezTo>
                    <a:pt x="3836" y="2361"/>
                    <a:pt x="3820" y="2533"/>
                    <a:pt x="3912" y="2533"/>
                  </a:cubicBezTo>
                  <a:lnTo>
                    <a:pt x="4057" y="2533"/>
                  </a:lnTo>
                  <a:lnTo>
                    <a:pt x="4057" y="2509"/>
                  </a:lnTo>
                  <a:cubicBezTo>
                    <a:pt x="4179" y="2509"/>
                    <a:pt x="4300" y="2509"/>
                    <a:pt x="4422" y="2485"/>
                  </a:cubicBezTo>
                  <a:cubicBezTo>
                    <a:pt x="4535" y="2462"/>
                    <a:pt x="4500" y="2312"/>
                    <a:pt x="4416" y="2312"/>
                  </a:cubicBezTo>
                  <a:close/>
                  <a:moveTo>
                    <a:pt x="4946" y="2451"/>
                  </a:moveTo>
                  <a:cubicBezTo>
                    <a:pt x="4934" y="2451"/>
                    <a:pt x="4921" y="2454"/>
                    <a:pt x="4908" y="2460"/>
                  </a:cubicBezTo>
                  <a:cubicBezTo>
                    <a:pt x="4859" y="2485"/>
                    <a:pt x="4859" y="2533"/>
                    <a:pt x="4859" y="2582"/>
                  </a:cubicBezTo>
                  <a:cubicBezTo>
                    <a:pt x="4932" y="2728"/>
                    <a:pt x="4956" y="2873"/>
                    <a:pt x="4981" y="3019"/>
                  </a:cubicBezTo>
                  <a:cubicBezTo>
                    <a:pt x="4981" y="3068"/>
                    <a:pt x="5029" y="3092"/>
                    <a:pt x="5078" y="3092"/>
                  </a:cubicBezTo>
                  <a:cubicBezTo>
                    <a:pt x="5126" y="3092"/>
                    <a:pt x="5151" y="3043"/>
                    <a:pt x="5151" y="3019"/>
                  </a:cubicBezTo>
                  <a:cubicBezTo>
                    <a:pt x="5126" y="2825"/>
                    <a:pt x="5078" y="2679"/>
                    <a:pt x="5029" y="2509"/>
                  </a:cubicBezTo>
                  <a:cubicBezTo>
                    <a:pt x="5011" y="2473"/>
                    <a:pt x="4981" y="2451"/>
                    <a:pt x="4946" y="2451"/>
                  </a:cubicBezTo>
                  <a:close/>
                  <a:moveTo>
                    <a:pt x="5078" y="3432"/>
                  </a:moveTo>
                  <a:cubicBezTo>
                    <a:pt x="5029" y="3432"/>
                    <a:pt x="5005" y="3456"/>
                    <a:pt x="4981" y="3505"/>
                  </a:cubicBezTo>
                  <a:cubicBezTo>
                    <a:pt x="4956" y="3651"/>
                    <a:pt x="4932" y="3821"/>
                    <a:pt x="4883" y="3966"/>
                  </a:cubicBezTo>
                  <a:cubicBezTo>
                    <a:pt x="4859" y="3991"/>
                    <a:pt x="4883" y="4039"/>
                    <a:pt x="4908" y="4064"/>
                  </a:cubicBezTo>
                  <a:lnTo>
                    <a:pt x="4956" y="4064"/>
                  </a:lnTo>
                  <a:cubicBezTo>
                    <a:pt x="4981" y="4064"/>
                    <a:pt x="5005" y="4039"/>
                    <a:pt x="5029" y="4015"/>
                  </a:cubicBezTo>
                  <a:cubicBezTo>
                    <a:pt x="5078" y="3869"/>
                    <a:pt x="5126" y="3699"/>
                    <a:pt x="5151" y="3529"/>
                  </a:cubicBezTo>
                  <a:cubicBezTo>
                    <a:pt x="5151" y="3481"/>
                    <a:pt x="5126" y="3432"/>
                    <a:pt x="5078" y="3432"/>
                  </a:cubicBezTo>
                  <a:close/>
                  <a:moveTo>
                    <a:pt x="4703" y="4339"/>
                  </a:moveTo>
                  <a:cubicBezTo>
                    <a:pt x="4677" y="4339"/>
                    <a:pt x="4655" y="4351"/>
                    <a:pt x="4640" y="4379"/>
                  </a:cubicBezTo>
                  <a:cubicBezTo>
                    <a:pt x="4543" y="4501"/>
                    <a:pt x="4422" y="4622"/>
                    <a:pt x="4325" y="4720"/>
                  </a:cubicBezTo>
                  <a:cubicBezTo>
                    <a:pt x="4276" y="4744"/>
                    <a:pt x="4276" y="4792"/>
                    <a:pt x="4325" y="4841"/>
                  </a:cubicBezTo>
                  <a:cubicBezTo>
                    <a:pt x="4325" y="4841"/>
                    <a:pt x="4349" y="4865"/>
                    <a:pt x="4373" y="4865"/>
                  </a:cubicBezTo>
                  <a:lnTo>
                    <a:pt x="4373" y="4841"/>
                  </a:lnTo>
                  <a:lnTo>
                    <a:pt x="4422" y="4841"/>
                  </a:lnTo>
                  <a:cubicBezTo>
                    <a:pt x="4543" y="4720"/>
                    <a:pt x="4665" y="4598"/>
                    <a:pt x="4762" y="4477"/>
                  </a:cubicBezTo>
                  <a:cubicBezTo>
                    <a:pt x="4786" y="4428"/>
                    <a:pt x="4786" y="4379"/>
                    <a:pt x="4762" y="4355"/>
                  </a:cubicBezTo>
                  <a:cubicBezTo>
                    <a:pt x="4742" y="4345"/>
                    <a:pt x="4722" y="4339"/>
                    <a:pt x="4703" y="4339"/>
                  </a:cubicBezTo>
                  <a:close/>
                  <a:moveTo>
                    <a:pt x="3975" y="4971"/>
                  </a:moveTo>
                  <a:cubicBezTo>
                    <a:pt x="3960" y="4971"/>
                    <a:pt x="3946" y="4977"/>
                    <a:pt x="3936" y="4987"/>
                  </a:cubicBezTo>
                  <a:cubicBezTo>
                    <a:pt x="3790" y="5060"/>
                    <a:pt x="3644" y="5108"/>
                    <a:pt x="3474" y="5133"/>
                  </a:cubicBezTo>
                  <a:cubicBezTo>
                    <a:pt x="3450" y="5157"/>
                    <a:pt x="3402" y="5205"/>
                    <a:pt x="3426" y="5254"/>
                  </a:cubicBezTo>
                  <a:cubicBezTo>
                    <a:pt x="3426" y="5278"/>
                    <a:pt x="3474" y="5303"/>
                    <a:pt x="3499" y="5303"/>
                  </a:cubicBezTo>
                  <a:lnTo>
                    <a:pt x="3523" y="5303"/>
                  </a:lnTo>
                  <a:cubicBezTo>
                    <a:pt x="3693" y="5254"/>
                    <a:pt x="3839" y="5205"/>
                    <a:pt x="4009" y="5133"/>
                  </a:cubicBezTo>
                  <a:cubicBezTo>
                    <a:pt x="4033" y="5108"/>
                    <a:pt x="4057" y="5060"/>
                    <a:pt x="4033" y="5011"/>
                  </a:cubicBezTo>
                  <a:cubicBezTo>
                    <a:pt x="4019" y="4983"/>
                    <a:pt x="3996" y="4971"/>
                    <a:pt x="3975" y="4971"/>
                  </a:cubicBezTo>
                  <a:close/>
                  <a:moveTo>
                    <a:pt x="1531" y="5205"/>
                  </a:moveTo>
                  <a:cubicBezTo>
                    <a:pt x="1434" y="5205"/>
                    <a:pt x="1434" y="5375"/>
                    <a:pt x="1531" y="5375"/>
                  </a:cubicBezTo>
                  <a:lnTo>
                    <a:pt x="2041" y="5375"/>
                  </a:lnTo>
                  <a:cubicBezTo>
                    <a:pt x="2065" y="5375"/>
                    <a:pt x="2114" y="5327"/>
                    <a:pt x="2114" y="5303"/>
                  </a:cubicBezTo>
                  <a:cubicBezTo>
                    <a:pt x="2114" y="5254"/>
                    <a:pt x="2090" y="5205"/>
                    <a:pt x="2041" y="5205"/>
                  </a:cubicBezTo>
                  <a:close/>
                  <a:moveTo>
                    <a:pt x="2527" y="5205"/>
                  </a:moveTo>
                  <a:cubicBezTo>
                    <a:pt x="2478" y="5205"/>
                    <a:pt x="2454" y="5254"/>
                    <a:pt x="2454" y="5278"/>
                  </a:cubicBezTo>
                  <a:cubicBezTo>
                    <a:pt x="2430" y="5327"/>
                    <a:pt x="2478" y="5375"/>
                    <a:pt x="2527" y="5375"/>
                  </a:cubicBezTo>
                  <a:lnTo>
                    <a:pt x="3013" y="5375"/>
                  </a:lnTo>
                  <a:cubicBezTo>
                    <a:pt x="3061" y="5375"/>
                    <a:pt x="3110" y="5327"/>
                    <a:pt x="3110" y="5278"/>
                  </a:cubicBezTo>
                  <a:cubicBezTo>
                    <a:pt x="3086" y="5230"/>
                    <a:pt x="3061" y="5205"/>
                    <a:pt x="3013" y="5205"/>
                  </a:cubicBezTo>
                  <a:close/>
                  <a:moveTo>
                    <a:pt x="1044" y="5270"/>
                  </a:moveTo>
                  <a:cubicBezTo>
                    <a:pt x="1037" y="5270"/>
                    <a:pt x="1029" y="5273"/>
                    <a:pt x="1021" y="5278"/>
                  </a:cubicBezTo>
                  <a:cubicBezTo>
                    <a:pt x="851" y="5327"/>
                    <a:pt x="681" y="5400"/>
                    <a:pt x="559" y="5497"/>
                  </a:cubicBezTo>
                  <a:cubicBezTo>
                    <a:pt x="511" y="5545"/>
                    <a:pt x="511" y="5594"/>
                    <a:pt x="559" y="5618"/>
                  </a:cubicBezTo>
                  <a:cubicBezTo>
                    <a:pt x="559" y="5643"/>
                    <a:pt x="584" y="5643"/>
                    <a:pt x="608" y="5667"/>
                  </a:cubicBezTo>
                  <a:cubicBezTo>
                    <a:pt x="632" y="5643"/>
                    <a:pt x="632" y="5643"/>
                    <a:pt x="657" y="5643"/>
                  </a:cubicBezTo>
                  <a:cubicBezTo>
                    <a:pt x="778" y="5545"/>
                    <a:pt x="899" y="5473"/>
                    <a:pt x="1069" y="5424"/>
                  </a:cubicBezTo>
                  <a:cubicBezTo>
                    <a:pt x="1134" y="5424"/>
                    <a:pt x="1103" y="5270"/>
                    <a:pt x="1044" y="5270"/>
                  </a:cubicBezTo>
                  <a:close/>
                  <a:moveTo>
                    <a:pt x="295" y="5864"/>
                  </a:moveTo>
                  <a:cubicBezTo>
                    <a:pt x="265" y="5864"/>
                    <a:pt x="235" y="5877"/>
                    <a:pt x="219" y="5910"/>
                  </a:cubicBezTo>
                  <a:cubicBezTo>
                    <a:pt x="122" y="6056"/>
                    <a:pt x="74" y="6201"/>
                    <a:pt x="25" y="6371"/>
                  </a:cubicBezTo>
                  <a:cubicBezTo>
                    <a:pt x="1" y="6420"/>
                    <a:pt x="25" y="6469"/>
                    <a:pt x="74" y="6469"/>
                  </a:cubicBezTo>
                  <a:lnTo>
                    <a:pt x="98" y="6469"/>
                  </a:lnTo>
                  <a:cubicBezTo>
                    <a:pt x="122" y="6469"/>
                    <a:pt x="146" y="6444"/>
                    <a:pt x="171" y="6420"/>
                  </a:cubicBezTo>
                  <a:cubicBezTo>
                    <a:pt x="219" y="6274"/>
                    <a:pt x="292" y="6129"/>
                    <a:pt x="365" y="5983"/>
                  </a:cubicBezTo>
                  <a:cubicBezTo>
                    <a:pt x="414" y="5918"/>
                    <a:pt x="354" y="5864"/>
                    <a:pt x="295" y="586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4">
  <p:cSld name="CUSTOM_54_1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" name="Google Shape;706;p17"/>
          <p:cNvSpPr txBox="1">
            <a:spLocks noGrp="1"/>
          </p:cNvSpPr>
          <p:nvPr>
            <p:ph type="ctrTitle"/>
          </p:nvPr>
        </p:nvSpPr>
        <p:spPr>
          <a:xfrm>
            <a:off x="5417763" y="750775"/>
            <a:ext cx="2624100" cy="67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200"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200"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200"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200"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200"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200"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200"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2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707" name="Google Shape;707;p17"/>
          <p:cNvSpPr txBox="1">
            <a:spLocks noGrp="1"/>
          </p:cNvSpPr>
          <p:nvPr>
            <p:ph type="subTitle" idx="1"/>
          </p:nvPr>
        </p:nvSpPr>
        <p:spPr>
          <a:xfrm>
            <a:off x="5417775" y="1435425"/>
            <a:ext cx="2624100" cy="5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Ubuntu"/>
              <a:buNone/>
              <a:defRPr sz="1400">
                <a:solidFill>
                  <a:schemeClr val="dk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Ubuntu"/>
              <a:buNone/>
              <a:defRPr sz="1000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Ubuntu"/>
              <a:buNone/>
              <a:defRPr sz="1000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Ubuntu"/>
              <a:buNone/>
              <a:defRPr sz="1000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Ubuntu"/>
              <a:buNone/>
              <a:defRPr sz="1000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Ubuntu"/>
              <a:buNone/>
              <a:defRPr sz="1000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Ubuntu"/>
              <a:buNone/>
              <a:defRPr sz="1000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Ubuntu"/>
              <a:buNone/>
              <a:defRPr sz="1000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Ubuntu"/>
              <a:buNone/>
              <a:defRPr sz="1000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defRPr>
            </a:lvl9pPr>
          </a:lstStyle>
          <a:p>
            <a:endParaRPr/>
          </a:p>
        </p:txBody>
      </p:sp>
      <p:sp>
        <p:nvSpPr>
          <p:cNvPr id="708" name="Google Shape;708;p17"/>
          <p:cNvSpPr txBox="1">
            <a:spLocks noGrp="1"/>
          </p:cNvSpPr>
          <p:nvPr>
            <p:ph type="title" idx="2" hasCustomPrompt="1"/>
          </p:nvPr>
        </p:nvSpPr>
        <p:spPr>
          <a:xfrm>
            <a:off x="3486938" y="583625"/>
            <a:ext cx="2154000" cy="154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None/>
              <a:defRPr sz="10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48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48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48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48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48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48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48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48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grpSp>
        <p:nvGrpSpPr>
          <p:cNvPr id="709" name="Google Shape;709;p17"/>
          <p:cNvGrpSpPr/>
          <p:nvPr/>
        </p:nvGrpSpPr>
        <p:grpSpPr>
          <a:xfrm>
            <a:off x="200426" y="2455157"/>
            <a:ext cx="2037701" cy="1610804"/>
            <a:chOff x="855987" y="2204128"/>
            <a:chExt cx="1217483" cy="962421"/>
          </a:xfrm>
        </p:grpSpPr>
        <p:grpSp>
          <p:nvGrpSpPr>
            <p:cNvPr id="710" name="Google Shape;710;p17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711" name="Google Shape;711;p17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2" name="Google Shape;712;p17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3" name="Google Shape;713;p17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4" name="Google Shape;714;p17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5" name="Google Shape;715;p17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6" name="Google Shape;716;p17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717" name="Google Shape;717;p17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18" name="Google Shape;718;p17"/>
          <p:cNvGrpSpPr/>
          <p:nvPr/>
        </p:nvGrpSpPr>
        <p:grpSpPr>
          <a:xfrm>
            <a:off x="7904655" y="1601457"/>
            <a:ext cx="2525833" cy="1610805"/>
            <a:chOff x="7239867" y="1514545"/>
            <a:chExt cx="2525833" cy="1610805"/>
          </a:xfrm>
        </p:grpSpPr>
        <p:grpSp>
          <p:nvGrpSpPr>
            <p:cNvPr id="719" name="Google Shape;719;p17"/>
            <p:cNvGrpSpPr/>
            <p:nvPr/>
          </p:nvGrpSpPr>
          <p:grpSpPr>
            <a:xfrm>
              <a:off x="7346663" y="1514545"/>
              <a:ext cx="2419037" cy="1551678"/>
              <a:chOff x="7410211" y="1555302"/>
              <a:chExt cx="2355440" cy="1510884"/>
            </a:xfrm>
          </p:grpSpPr>
          <p:grpSp>
            <p:nvGrpSpPr>
              <p:cNvPr id="720" name="Google Shape;720;p17"/>
              <p:cNvGrpSpPr/>
              <p:nvPr/>
            </p:nvGrpSpPr>
            <p:grpSpPr>
              <a:xfrm>
                <a:off x="7410211" y="1555302"/>
                <a:ext cx="2355440" cy="1510884"/>
                <a:chOff x="761258" y="2062480"/>
                <a:chExt cx="1646470" cy="1056119"/>
              </a:xfrm>
            </p:grpSpPr>
            <p:sp>
              <p:nvSpPr>
                <p:cNvPr id="721" name="Google Shape;721;p17"/>
                <p:cNvSpPr/>
                <p:nvPr/>
              </p:nvSpPr>
              <p:spPr>
                <a:xfrm rot="-1481318">
                  <a:off x="1087094" y="2126891"/>
                  <a:ext cx="430227" cy="556678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2" name="Google Shape;722;p17"/>
                <p:cNvSpPr/>
                <p:nvPr/>
              </p:nvSpPr>
              <p:spPr>
                <a:xfrm>
                  <a:off x="1415418" y="2201127"/>
                  <a:ext cx="5577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3" name="Google Shape;723;p17"/>
                <p:cNvSpPr/>
                <p:nvPr/>
              </p:nvSpPr>
              <p:spPr>
                <a:xfrm>
                  <a:off x="761258" y="2379293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4" name="Google Shape;724;p17"/>
                <p:cNvSpPr/>
                <p:nvPr/>
              </p:nvSpPr>
              <p:spPr>
                <a:xfrm>
                  <a:off x="899445" y="2606080"/>
                  <a:ext cx="469500" cy="469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5" name="Google Shape;725;p17"/>
                <p:cNvSpPr/>
                <p:nvPr/>
              </p:nvSpPr>
              <p:spPr>
                <a:xfrm>
                  <a:off x="1250808" y="2594534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6" name="Google Shape;726;p17"/>
                <p:cNvSpPr/>
                <p:nvPr/>
              </p:nvSpPr>
              <p:spPr>
                <a:xfrm rot="-2967336">
                  <a:off x="1706888" y="2475460"/>
                  <a:ext cx="622580" cy="492779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727" name="Google Shape;727;p17"/>
              <p:cNvSpPr/>
              <p:nvPr/>
            </p:nvSpPr>
            <p:spPr>
              <a:xfrm>
                <a:off x="793321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8" name="Google Shape;728;p17"/>
              <p:cNvSpPr/>
              <p:nvPr/>
            </p:nvSpPr>
            <p:spPr>
              <a:xfrm>
                <a:off x="838646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729" name="Google Shape;729;p17"/>
            <p:cNvSpPr/>
            <p:nvPr/>
          </p:nvSpPr>
          <p:spPr>
            <a:xfrm>
              <a:off x="7239867" y="1792171"/>
              <a:ext cx="2256600" cy="1333178"/>
            </a:xfrm>
            <a:custGeom>
              <a:avLst/>
              <a:gdLst/>
              <a:ahLst/>
              <a:cxnLst/>
              <a:rect l="l" t="t" r="r" b="b"/>
              <a:pathLst>
                <a:path w="4957" h="2929" extrusionOk="0">
                  <a:moveTo>
                    <a:pt x="1215" y="718"/>
                  </a:moveTo>
                  <a:cubicBezTo>
                    <a:pt x="1312" y="743"/>
                    <a:pt x="1337" y="767"/>
                    <a:pt x="1361" y="815"/>
                  </a:cubicBezTo>
                  <a:cubicBezTo>
                    <a:pt x="1361" y="840"/>
                    <a:pt x="1312" y="888"/>
                    <a:pt x="1288" y="913"/>
                  </a:cubicBezTo>
                  <a:cubicBezTo>
                    <a:pt x="1264" y="913"/>
                    <a:pt x="1264" y="937"/>
                    <a:pt x="1215" y="937"/>
                  </a:cubicBezTo>
                  <a:cubicBezTo>
                    <a:pt x="1215" y="864"/>
                    <a:pt x="1215" y="815"/>
                    <a:pt x="1215" y="743"/>
                  </a:cubicBezTo>
                  <a:lnTo>
                    <a:pt x="1215" y="718"/>
                  </a:lnTo>
                  <a:close/>
                  <a:moveTo>
                    <a:pt x="2527" y="475"/>
                  </a:moveTo>
                  <a:cubicBezTo>
                    <a:pt x="2624" y="597"/>
                    <a:pt x="2673" y="767"/>
                    <a:pt x="2624" y="937"/>
                  </a:cubicBezTo>
                  <a:cubicBezTo>
                    <a:pt x="2601" y="983"/>
                    <a:pt x="2567" y="1007"/>
                    <a:pt x="2530" y="1007"/>
                  </a:cubicBezTo>
                  <a:cubicBezTo>
                    <a:pt x="2489" y="1007"/>
                    <a:pt x="2444" y="977"/>
                    <a:pt x="2405" y="913"/>
                  </a:cubicBezTo>
                  <a:cubicBezTo>
                    <a:pt x="2333" y="767"/>
                    <a:pt x="2381" y="573"/>
                    <a:pt x="2527" y="475"/>
                  </a:cubicBezTo>
                  <a:close/>
                  <a:moveTo>
                    <a:pt x="3984" y="1010"/>
                  </a:moveTo>
                  <a:lnTo>
                    <a:pt x="3984" y="1010"/>
                  </a:lnTo>
                  <a:cubicBezTo>
                    <a:pt x="4009" y="1107"/>
                    <a:pt x="3984" y="1228"/>
                    <a:pt x="3936" y="1326"/>
                  </a:cubicBezTo>
                  <a:cubicBezTo>
                    <a:pt x="3912" y="1350"/>
                    <a:pt x="3912" y="1350"/>
                    <a:pt x="3887" y="1350"/>
                  </a:cubicBezTo>
                  <a:cubicBezTo>
                    <a:pt x="3863" y="1350"/>
                    <a:pt x="3839" y="1326"/>
                    <a:pt x="3814" y="1326"/>
                  </a:cubicBezTo>
                  <a:cubicBezTo>
                    <a:pt x="3766" y="1277"/>
                    <a:pt x="3766" y="1277"/>
                    <a:pt x="3766" y="1204"/>
                  </a:cubicBezTo>
                  <a:cubicBezTo>
                    <a:pt x="3790" y="1131"/>
                    <a:pt x="3863" y="1058"/>
                    <a:pt x="3984" y="1010"/>
                  </a:cubicBezTo>
                  <a:close/>
                  <a:moveTo>
                    <a:pt x="1045" y="1860"/>
                  </a:moveTo>
                  <a:cubicBezTo>
                    <a:pt x="948" y="1957"/>
                    <a:pt x="851" y="2030"/>
                    <a:pt x="754" y="2079"/>
                  </a:cubicBezTo>
                  <a:cubicBezTo>
                    <a:pt x="778" y="1982"/>
                    <a:pt x="875" y="1909"/>
                    <a:pt x="972" y="1860"/>
                  </a:cubicBezTo>
                  <a:close/>
                  <a:moveTo>
                    <a:pt x="3159" y="1957"/>
                  </a:moveTo>
                  <a:cubicBezTo>
                    <a:pt x="3159" y="1957"/>
                    <a:pt x="3183" y="1957"/>
                    <a:pt x="3231" y="2006"/>
                  </a:cubicBezTo>
                  <a:cubicBezTo>
                    <a:pt x="3280" y="2054"/>
                    <a:pt x="3304" y="2152"/>
                    <a:pt x="3280" y="2224"/>
                  </a:cubicBezTo>
                  <a:cubicBezTo>
                    <a:pt x="3159" y="2127"/>
                    <a:pt x="3159" y="2006"/>
                    <a:pt x="3159" y="1957"/>
                  </a:cubicBezTo>
                  <a:close/>
                  <a:moveTo>
                    <a:pt x="1701" y="2030"/>
                  </a:moveTo>
                  <a:cubicBezTo>
                    <a:pt x="1750" y="2054"/>
                    <a:pt x="1798" y="2079"/>
                    <a:pt x="1822" y="2127"/>
                  </a:cubicBezTo>
                  <a:cubicBezTo>
                    <a:pt x="1847" y="2249"/>
                    <a:pt x="1822" y="2346"/>
                    <a:pt x="1774" y="2443"/>
                  </a:cubicBezTo>
                  <a:cubicBezTo>
                    <a:pt x="1677" y="2346"/>
                    <a:pt x="1628" y="2200"/>
                    <a:pt x="1652" y="2054"/>
                  </a:cubicBezTo>
                  <a:cubicBezTo>
                    <a:pt x="1652" y="2030"/>
                    <a:pt x="1677" y="2030"/>
                    <a:pt x="1677" y="2030"/>
                  </a:cubicBezTo>
                  <a:close/>
                  <a:moveTo>
                    <a:pt x="1688" y="116"/>
                  </a:moveTo>
                  <a:cubicBezTo>
                    <a:pt x="1796" y="116"/>
                    <a:pt x="1923" y="140"/>
                    <a:pt x="2065" y="184"/>
                  </a:cubicBezTo>
                  <a:cubicBezTo>
                    <a:pt x="2211" y="232"/>
                    <a:pt x="2333" y="305"/>
                    <a:pt x="2454" y="427"/>
                  </a:cubicBezTo>
                  <a:cubicBezTo>
                    <a:pt x="2284" y="548"/>
                    <a:pt x="2235" y="791"/>
                    <a:pt x="2333" y="961"/>
                  </a:cubicBezTo>
                  <a:cubicBezTo>
                    <a:pt x="2430" y="1083"/>
                    <a:pt x="2503" y="1131"/>
                    <a:pt x="2551" y="1131"/>
                  </a:cubicBezTo>
                  <a:cubicBezTo>
                    <a:pt x="2648" y="1107"/>
                    <a:pt x="2721" y="1058"/>
                    <a:pt x="2746" y="986"/>
                  </a:cubicBezTo>
                  <a:cubicBezTo>
                    <a:pt x="2794" y="791"/>
                    <a:pt x="2746" y="573"/>
                    <a:pt x="2624" y="427"/>
                  </a:cubicBezTo>
                  <a:cubicBezTo>
                    <a:pt x="2818" y="305"/>
                    <a:pt x="3061" y="232"/>
                    <a:pt x="3304" y="232"/>
                  </a:cubicBezTo>
                  <a:lnTo>
                    <a:pt x="3450" y="232"/>
                  </a:lnTo>
                  <a:cubicBezTo>
                    <a:pt x="3742" y="330"/>
                    <a:pt x="3960" y="597"/>
                    <a:pt x="3984" y="888"/>
                  </a:cubicBezTo>
                  <a:cubicBezTo>
                    <a:pt x="3839" y="937"/>
                    <a:pt x="3717" y="1034"/>
                    <a:pt x="3693" y="1180"/>
                  </a:cubicBezTo>
                  <a:cubicBezTo>
                    <a:pt x="3669" y="1277"/>
                    <a:pt x="3693" y="1350"/>
                    <a:pt x="3766" y="1423"/>
                  </a:cubicBezTo>
                  <a:cubicBezTo>
                    <a:pt x="3802" y="1459"/>
                    <a:pt x="3845" y="1477"/>
                    <a:pt x="3887" y="1477"/>
                  </a:cubicBezTo>
                  <a:cubicBezTo>
                    <a:pt x="3930" y="1477"/>
                    <a:pt x="3972" y="1459"/>
                    <a:pt x="4009" y="1423"/>
                  </a:cubicBezTo>
                  <a:cubicBezTo>
                    <a:pt x="4082" y="1277"/>
                    <a:pt x="4106" y="1131"/>
                    <a:pt x="4082" y="986"/>
                  </a:cubicBezTo>
                  <a:cubicBezTo>
                    <a:pt x="4130" y="986"/>
                    <a:pt x="4203" y="961"/>
                    <a:pt x="4252" y="961"/>
                  </a:cubicBezTo>
                  <a:cubicBezTo>
                    <a:pt x="4470" y="961"/>
                    <a:pt x="4640" y="1083"/>
                    <a:pt x="4738" y="1277"/>
                  </a:cubicBezTo>
                  <a:cubicBezTo>
                    <a:pt x="4835" y="1544"/>
                    <a:pt x="4810" y="1836"/>
                    <a:pt x="4665" y="2079"/>
                  </a:cubicBezTo>
                  <a:cubicBezTo>
                    <a:pt x="4483" y="2341"/>
                    <a:pt x="4201" y="2486"/>
                    <a:pt x="3902" y="2486"/>
                  </a:cubicBezTo>
                  <a:cubicBezTo>
                    <a:pt x="3841" y="2486"/>
                    <a:pt x="3779" y="2480"/>
                    <a:pt x="3717" y="2467"/>
                  </a:cubicBezTo>
                  <a:cubicBezTo>
                    <a:pt x="3572" y="2443"/>
                    <a:pt x="3450" y="2370"/>
                    <a:pt x="3353" y="2297"/>
                  </a:cubicBezTo>
                  <a:cubicBezTo>
                    <a:pt x="3401" y="2176"/>
                    <a:pt x="3377" y="2030"/>
                    <a:pt x="3304" y="1933"/>
                  </a:cubicBezTo>
                  <a:cubicBezTo>
                    <a:pt x="3244" y="1884"/>
                    <a:pt x="3189" y="1860"/>
                    <a:pt x="3143" y="1860"/>
                  </a:cubicBezTo>
                  <a:cubicBezTo>
                    <a:pt x="3098" y="1860"/>
                    <a:pt x="3061" y="1884"/>
                    <a:pt x="3037" y="1933"/>
                  </a:cubicBezTo>
                  <a:cubicBezTo>
                    <a:pt x="3037" y="2103"/>
                    <a:pt x="3086" y="2249"/>
                    <a:pt x="3231" y="2322"/>
                  </a:cubicBezTo>
                  <a:cubicBezTo>
                    <a:pt x="3071" y="2620"/>
                    <a:pt x="2781" y="2809"/>
                    <a:pt x="2442" y="2809"/>
                  </a:cubicBezTo>
                  <a:cubicBezTo>
                    <a:pt x="2422" y="2809"/>
                    <a:pt x="2402" y="2809"/>
                    <a:pt x="2381" y="2807"/>
                  </a:cubicBezTo>
                  <a:cubicBezTo>
                    <a:pt x="2187" y="2807"/>
                    <a:pt x="1968" y="2686"/>
                    <a:pt x="1847" y="2516"/>
                  </a:cubicBezTo>
                  <a:cubicBezTo>
                    <a:pt x="1920" y="2394"/>
                    <a:pt x="1968" y="2249"/>
                    <a:pt x="1920" y="2103"/>
                  </a:cubicBezTo>
                  <a:cubicBezTo>
                    <a:pt x="1895" y="2030"/>
                    <a:pt x="1822" y="1957"/>
                    <a:pt x="1725" y="1933"/>
                  </a:cubicBezTo>
                  <a:cubicBezTo>
                    <a:pt x="1712" y="1928"/>
                    <a:pt x="1699" y="1926"/>
                    <a:pt x="1685" y="1926"/>
                  </a:cubicBezTo>
                  <a:cubicBezTo>
                    <a:pt x="1627" y="1926"/>
                    <a:pt x="1575" y="1966"/>
                    <a:pt x="1555" y="2006"/>
                  </a:cubicBezTo>
                  <a:cubicBezTo>
                    <a:pt x="1531" y="2200"/>
                    <a:pt x="1580" y="2394"/>
                    <a:pt x="1725" y="2540"/>
                  </a:cubicBezTo>
                  <a:cubicBezTo>
                    <a:pt x="1604" y="2662"/>
                    <a:pt x="1434" y="2735"/>
                    <a:pt x="1264" y="2759"/>
                  </a:cubicBezTo>
                  <a:lnTo>
                    <a:pt x="1191" y="2759"/>
                  </a:lnTo>
                  <a:cubicBezTo>
                    <a:pt x="1045" y="2759"/>
                    <a:pt x="924" y="2686"/>
                    <a:pt x="826" y="2589"/>
                  </a:cubicBezTo>
                  <a:cubicBezTo>
                    <a:pt x="729" y="2467"/>
                    <a:pt x="705" y="2346"/>
                    <a:pt x="729" y="2224"/>
                  </a:cubicBezTo>
                  <a:cubicBezTo>
                    <a:pt x="924" y="2152"/>
                    <a:pt x="1167" y="1957"/>
                    <a:pt x="1142" y="1836"/>
                  </a:cubicBezTo>
                  <a:cubicBezTo>
                    <a:pt x="1142" y="1801"/>
                    <a:pt x="1118" y="1767"/>
                    <a:pt x="1052" y="1767"/>
                  </a:cubicBezTo>
                  <a:cubicBezTo>
                    <a:pt x="1025" y="1767"/>
                    <a:pt x="991" y="1773"/>
                    <a:pt x="948" y="1787"/>
                  </a:cubicBezTo>
                  <a:cubicBezTo>
                    <a:pt x="802" y="1836"/>
                    <a:pt x="681" y="1982"/>
                    <a:pt x="656" y="2152"/>
                  </a:cubicBezTo>
                  <a:cubicBezTo>
                    <a:pt x="638" y="2154"/>
                    <a:pt x="621" y="2155"/>
                    <a:pt x="603" y="2155"/>
                  </a:cubicBezTo>
                  <a:cubicBezTo>
                    <a:pt x="414" y="2155"/>
                    <a:pt x="286" y="2032"/>
                    <a:pt x="219" y="1787"/>
                  </a:cubicBezTo>
                  <a:cubicBezTo>
                    <a:pt x="98" y="1520"/>
                    <a:pt x="122" y="1228"/>
                    <a:pt x="243" y="961"/>
                  </a:cubicBezTo>
                  <a:cubicBezTo>
                    <a:pt x="389" y="791"/>
                    <a:pt x="608" y="694"/>
                    <a:pt x="851" y="694"/>
                  </a:cubicBezTo>
                  <a:lnTo>
                    <a:pt x="1142" y="694"/>
                  </a:lnTo>
                  <a:lnTo>
                    <a:pt x="1142" y="743"/>
                  </a:lnTo>
                  <a:cubicBezTo>
                    <a:pt x="1118" y="840"/>
                    <a:pt x="1142" y="937"/>
                    <a:pt x="1191" y="1010"/>
                  </a:cubicBezTo>
                  <a:cubicBezTo>
                    <a:pt x="1204" y="1036"/>
                    <a:pt x="1232" y="1056"/>
                    <a:pt x="1271" y="1056"/>
                  </a:cubicBezTo>
                  <a:cubicBezTo>
                    <a:pt x="1302" y="1056"/>
                    <a:pt x="1341" y="1043"/>
                    <a:pt x="1385" y="1010"/>
                  </a:cubicBezTo>
                  <a:cubicBezTo>
                    <a:pt x="1482" y="913"/>
                    <a:pt x="1507" y="888"/>
                    <a:pt x="1482" y="791"/>
                  </a:cubicBezTo>
                  <a:cubicBezTo>
                    <a:pt x="1458" y="718"/>
                    <a:pt x="1385" y="645"/>
                    <a:pt x="1239" y="621"/>
                  </a:cubicBezTo>
                  <a:cubicBezTo>
                    <a:pt x="1239" y="475"/>
                    <a:pt x="1288" y="330"/>
                    <a:pt x="1385" y="232"/>
                  </a:cubicBezTo>
                  <a:cubicBezTo>
                    <a:pt x="1452" y="152"/>
                    <a:pt x="1556" y="116"/>
                    <a:pt x="1688" y="116"/>
                  </a:cubicBezTo>
                  <a:close/>
                  <a:moveTo>
                    <a:pt x="1650" y="1"/>
                  </a:moveTo>
                  <a:cubicBezTo>
                    <a:pt x="1501" y="1"/>
                    <a:pt x="1380" y="43"/>
                    <a:pt x="1288" y="135"/>
                  </a:cubicBezTo>
                  <a:cubicBezTo>
                    <a:pt x="1191" y="257"/>
                    <a:pt x="1118" y="427"/>
                    <a:pt x="1118" y="597"/>
                  </a:cubicBezTo>
                  <a:cubicBezTo>
                    <a:pt x="1069" y="585"/>
                    <a:pt x="1021" y="579"/>
                    <a:pt x="972" y="579"/>
                  </a:cubicBezTo>
                  <a:cubicBezTo>
                    <a:pt x="924" y="579"/>
                    <a:pt x="875" y="585"/>
                    <a:pt x="826" y="597"/>
                  </a:cubicBezTo>
                  <a:cubicBezTo>
                    <a:pt x="559" y="597"/>
                    <a:pt x="316" y="694"/>
                    <a:pt x="146" y="888"/>
                  </a:cubicBezTo>
                  <a:cubicBezTo>
                    <a:pt x="1" y="1180"/>
                    <a:pt x="1" y="1520"/>
                    <a:pt x="122" y="1811"/>
                  </a:cubicBezTo>
                  <a:cubicBezTo>
                    <a:pt x="219" y="2152"/>
                    <a:pt x="414" y="2224"/>
                    <a:pt x="559" y="2224"/>
                  </a:cubicBezTo>
                  <a:lnTo>
                    <a:pt x="608" y="2224"/>
                  </a:lnTo>
                  <a:cubicBezTo>
                    <a:pt x="608" y="2394"/>
                    <a:pt x="656" y="2540"/>
                    <a:pt x="754" y="2637"/>
                  </a:cubicBezTo>
                  <a:cubicBezTo>
                    <a:pt x="851" y="2783"/>
                    <a:pt x="1021" y="2856"/>
                    <a:pt x="1191" y="2856"/>
                  </a:cubicBezTo>
                  <a:lnTo>
                    <a:pt x="1264" y="2856"/>
                  </a:lnTo>
                  <a:cubicBezTo>
                    <a:pt x="1458" y="2832"/>
                    <a:pt x="1652" y="2759"/>
                    <a:pt x="1774" y="2613"/>
                  </a:cubicBezTo>
                  <a:cubicBezTo>
                    <a:pt x="1944" y="2783"/>
                    <a:pt x="2163" y="2905"/>
                    <a:pt x="2381" y="2929"/>
                  </a:cubicBezTo>
                  <a:lnTo>
                    <a:pt x="2430" y="2929"/>
                  </a:lnTo>
                  <a:cubicBezTo>
                    <a:pt x="2794" y="2905"/>
                    <a:pt x="3134" y="2710"/>
                    <a:pt x="3304" y="2394"/>
                  </a:cubicBezTo>
                  <a:cubicBezTo>
                    <a:pt x="3426" y="2467"/>
                    <a:pt x="3547" y="2516"/>
                    <a:pt x="3693" y="2540"/>
                  </a:cubicBezTo>
                  <a:cubicBezTo>
                    <a:pt x="3766" y="2559"/>
                    <a:pt x="3841" y="2567"/>
                    <a:pt x="3916" y="2567"/>
                  </a:cubicBezTo>
                  <a:cubicBezTo>
                    <a:pt x="4239" y="2567"/>
                    <a:pt x="4560" y="2403"/>
                    <a:pt x="4738" y="2127"/>
                  </a:cubicBezTo>
                  <a:cubicBezTo>
                    <a:pt x="4932" y="1860"/>
                    <a:pt x="4956" y="1496"/>
                    <a:pt x="4835" y="1204"/>
                  </a:cubicBezTo>
                  <a:cubicBezTo>
                    <a:pt x="4738" y="986"/>
                    <a:pt x="4495" y="840"/>
                    <a:pt x="4252" y="840"/>
                  </a:cubicBezTo>
                  <a:cubicBezTo>
                    <a:pt x="4203" y="840"/>
                    <a:pt x="4130" y="840"/>
                    <a:pt x="4057" y="864"/>
                  </a:cubicBezTo>
                  <a:cubicBezTo>
                    <a:pt x="4033" y="500"/>
                    <a:pt x="3790" y="232"/>
                    <a:pt x="3450" y="135"/>
                  </a:cubicBezTo>
                  <a:cubicBezTo>
                    <a:pt x="3426" y="123"/>
                    <a:pt x="3395" y="117"/>
                    <a:pt x="3365" y="117"/>
                  </a:cubicBezTo>
                  <a:cubicBezTo>
                    <a:pt x="3335" y="117"/>
                    <a:pt x="3304" y="123"/>
                    <a:pt x="3280" y="135"/>
                  </a:cubicBezTo>
                  <a:cubicBezTo>
                    <a:pt x="3013" y="135"/>
                    <a:pt x="2746" y="208"/>
                    <a:pt x="2527" y="330"/>
                  </a:cubicBezTo>
                  <a:cubicBezTo>
                    <a:pt x="2405" y="232"/>
                    <a:pt x="2235" y="135"/>
                    <a:pt x="2090" y="87"/>
                  </a:cubicBezTo>
                  <a:cubicBezTo>
                    <a:pt x="1923" y="31"/>
                    <a:pt x="1776" y="1"/>
                    <a:pt x="1650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30" name="Google Shape;730;p17"/>
          <p:cNvGrpSpPr/>
          <p:nvPr/>
        </p:nvGrpSpPr>
        <p:grpSpPr>
          <a:xfrm rot="-1272558" flipH="1">
            <a:off x="7559393" y="3262088"/>
            <a:ext cx="1415633" cy="2385311"/>
            <a:chOff x="-653265" y="1899986"/>
            <a:chExt cx="171302" cy="288619"/>
          </a:xfrm>
        </p:grpSpPr>
        <p:sp>
          <p:nvSpPr>
            <p:cNvPr id="731" name="Google Shape;731;p17"/>
            <p:cNvSpPr/>
            <p:nvPr/>
          </p:nvSpPr>
          <p:spPr>
            <a:xfrm>
              <a:off x="-527106" y="1913930"/>
              <a:ext cx="45143" cy="47052"/>
            </a:xfrm>
            <a:custGeom>
              <a:avLst/>
              <a:gdLst/>
              <a:ahLst/>
              <a:cxnLst/>
              <a:rect l="l" t="t" r="r" b="b"/>
              <a:pathLst>
                <a:path w="1159" h="1208" extrusionOk="0">
                  <a:moveTo>
                    <a:pt x="626" y="1"/>
                  </a:moveTo>
                  <a:cubicBezTo>
                    <a:pt x="368" y="1"/>
                    <a:pt x="163" y="396"/>
                    <a:pt x="163" y="396"/>
                  </a:cubicBezTo>
                  <a:cubicBezTo>
                    <a:pt x="0" y="997"/>
                    <a:pt x="317" y="1207"/>
                    <a:pt x="551" y="1207"/>
                  </a:cubicBezTo>
                  <a:cubicBezTo>
                    <a:pt x="666" y="1207"/>
                    <a:pt x="762" y="1156"/>
                    <a:pt x="770" y="1076"/>
                  </a:cubicBezTo>
                  <a:cubicBezTo>
                    <a:pt x="794" y="833"/>
                    <a:pt x="479" y="736"/>
                    <a:pt x="479" y="736"/>
                  </a:cubicBezTo>
                  <a:cubicBezTo>
                    <a:pt x="479" y="736"/>
                    <a:pt x="1159" y="396"/>
                    <a:pt x="819" y="80"/>
                  </a:cubicBezTo>
                  <a:cubicBezTo>
                    <a:pt x="753" y="23"/>
                    <a:pt x="688" y="1"/>
                    <a:pt x="6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17"/>
            <p:cNvSpPr/>
            <p:nvPr/>
          </p:nvSpPr>
          <p:spPr>
            <a:xfrm>
              <a:off x="-564303" y="1911944"/>
              <a:ext cx="42728" cy="46273"/>
            </a:xfrm>
            <a:custGeom>
              <a:avLst/>
              <a:gdLst/>
              <a:ahLst/>
              <a:cxnLst/>
              <a:rect l="l" t="t" r="r" b="b"/>
              <a:pathLst>
                <a:path w="1097" h="1188" extrusionOk="0">
                  <a:moveTo>
                    <a:pt x="548" y="1"/>
                  </a:moveTo>
                  <a:cubicBezTo>
                    <a:pt x="491" y="1"/>
                    <a:pt x="429" y="17"/>
                    <a:pt x="365" y="58"/>
                  </a:cubicBezTo>
                  <a:cubicBezTo>
                    <a:pt x="0" y="301"/>
                    <a:pt x="680" y="738"/>
                    <a:pt x="680" y="738"/>
                  </a:cubicBezTo>
                  <a:cubicBezTo>
                    <a:pt x="680" y="738"/>
                    <a:pt x="340" y="811"/>
                    <a:pt x="340" y="1030"/>
                  </a:cubicBezTo>
                  <a:cubicBezTo>
                    <a:pt x="349" y="1120"/>
                    <a:pt x="464" y="1188"/>
                    <a:pt x="597" y="1188"/>
                  </a:cubicBezTo>
                  <a:cubicBezTo>
                    <a:pt x="821" y="1188"/>
                    <a:pt x="1097" y="1000"/>
                    <a:pt x="1021" y="422"/>
                  </a:cubicBezTo>
                  <a:cubicBezTo>
                    <a:pt x="1021" y="422"/>
                    <a:pt x="835" y="1"/>
                    <a:pt x="54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17"/>
            <p:cNvSpPr/>
            <p:nvPr/>
          </p:nvSpPr>
          <p:spPr>
            <a:xfrm>
              <a:off x="-525509" y="1900921"/>
              <a:ext cx="20838" cy="20877"/>
            </a:xfrm>
            <a:custGeom>
              <a:avLst/>
              <a:gdLst/>
              <a:ahLst/>
              <a:cxnLst/>
              <a:rect l="l" t="t" r="r" b="b"/>
              <a:pathLst>
                <a:path w="535" h="536" extrusionOk="0">
                  <a:moveTo>
                    <a:pt x="462" y="1"/>
                  </a:moveTo>
                  <a:cubicBezTo>
                    <a:pt x="292" y="25"/>
                    <a:pt x="0" y="195"/>
                    <a:pt x="49" y="487"/>
                  </a:cubicBezTo>
                  <a:cubicBezTo>
                    <a:pt x="49" y="511"/>
                    <a:pt x="73" y="535"/>
                    <a:pt x="97" y="535"/>
                  </a:cubicBezTo>
                  <a:lnTo>
                    <a:pt x="122" y="535"/>
                  </a:lnTo>
                  <a:cubicBezTo>
                    <a:pt x="146" y="535"/>
                    <a:pt x="146" y="511"/>
                    <a:pt x="146" y="487"/>
                  </a:cubicBezTo>
                  <a:cubicBezTo>
                    <a:pt x="97" y="171"/>
                    <a:pt x="462" y="98"/>
                    <a:pt x="486" y="98"/>
                  </a:cubicBezTo>
                  <a:cubicBezTo>
                    <a:pt x="510" y="74"/>
                    <a:pt x="535" y="49"/>
                    <a:pt x="510" y="25"/>
                  </a:cubicBezTo>
                  <a:cubicBezTo>
                    <a:pt x="510" y="1"/>
                    <a:pt x="486" y="1"/>
                    <a:pt x="4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17"/>
            <p:cNvSpPr/>
            <p:nvPr/>
          </p:nvSpPr>
          <p:spPr>
            <a:xfrm>
              <a:off x="-540660" y="1899986"/>
              <a:ext cx="17060" cy="20838"/>
            </a:xfrm>
            <a:custGeom>
              <a:avLst/>
              <a:gdLst/>
              <a:ahLst/>
              <a:cxnLst/>
              <a:rect l="l" t="t" r="r" b="b"/>
              <a:pathLst>
                <a:path w="438" h="535" extrusionOk="0">
                  <a:moveTo>
                    <a:pt x="49" y="1"/>
                  </a:moveTo>
                  <a:cubicBezTo>
                    <a:pt x="1" y="1"/>
                    <a:pt x="1" y="25"/>
                    <a:pt x="1" y="49"/>
                  </a:cubicBezTo>
                  <a:cubicBezTo>
                    <a:pt x="1" y="98"/>
                    <a:pt x="25" y="98"/>
                    <a:pt x="49" y="98"/>
                  </a:cubicBezTo>
                  <a:cubicBezTo>
                    <a:pt x="98" y="98"/>
                    <a:pt x="146" y="122"/>
                    <a:pt x="195" y="146"/>
                  </a:cubicBezTo>
                  <a:cubicBezTo>
                    <a:pt x="292" y="243"/>
                    <a:pt x="341" y="365"/>
                    <a:pt x="341" y="511"/>
                  </a:cubicBezTo>
                  <a:cubicBezTo>
                    <a:pt x="341" y="535"/>
                    <a:pt x="365" y="535"/>
                    <a:pt x="389" y="535"/>
                  </a:cubicBezTo>
                  <a:cubicBezTo>
                    <a:pt x="414" y="535"/>
                    <a:pt x="438" y="511"/>
                    <a:pt x="438" y="486"/>
                  </a:cubicBezTo>
                  <a:cubicBezTo>
                    <a:pt x="438" y="341"/>
                    <a:pt x="365" y="171"/>
                    <a:pt x="243" y="73"/>
                  </a:cubicBezTo>
                  <a:cubicBezTo>
                    <a:pt x="195" y="25"/>
                    <a:pt x="122" y="1"/>
                    <a:pt x="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17"/>
            <p:cNvSpPr/>
            <p:nvPr/>
          </p:nvSpPr>
          <p:spPr>
            <a:xfrm>
              <a:off x="-653265" y="1974731"/>
              <a:ext cx="137260" cy="213874"/>
            </a:xfrm>
            <a:custGeom>
              <a:avLst/>
              <a:gdLst/>
              <a:ahLst/>
              <a:cxnLst/>
              <a:rect l="l" t="t" r="r" b="b"/>
              <a:pathLst>
                <a:path w="3524" h="5491" extrusionOk="0">
                  <a:moveTo>
                    <a:pt x="3353" y="1"/>
                  </a:moveTo>
                  <a:cubicBezTo>
                    <a:pt x="3329" y="25"/>
                    <a:pt x="3329" y="49"/>
                    <a:pt x="3329" y="73"/>
                  </a:cubicBezTo>
                  <a:cubicBezTo>
                    <a:pt x="3353" y="122"/>
                    <a:pt x="3377" y="171"/>
                    <a:pt x="3377" y="244"/>
                  </a:cubicBezTo>
                  <a:cubicBezTo>
                    <a:pt x="3377" y="268"/>
                    <a:pt x="3402" y="268"/>
                    <a:pt x="3426" y="268"/>
                  </a:cubicBezTo>
                  <a:cubicBezTo>
                    <a:pt x="3450" y="268"/>
                    <a:pt x="3475" y="244"/>
                    <a:pt x="3475" y="219"/>
                  </a:cubicBezTo>
                  <a:cubicBezTo>
                    <a:pt x="3450" y="98"/>
                    <a:pt x="3426" y="25"/>
                    <a:pt x="3426" y="25"/>
                  </a:cubicBezTo>
                  <a:cubicBezTo>
                    <a:pt x="3402" y="1"/>
                    <a:pt x="3377" y="1"/>
                    <a:pt x="3353" y="1"/>
                  </a:cubicBezTo>
                  <a:close/>
                  <a:moveTo>
                    <a:pt x="3465" y="377"/>
                  </a:moveTo>
                  <a:cubicBezTo>
                    <a:pt x="3438" y="377"/>
                    <a:pt x="3414" y="389"/>
                    <a:pt x="3426" y="414"/>
                  </a:cubicBezTo>
                  <a:cubicBezTo>
                    <a:pt x="3426" y="462"/>
                    <a:pt x="3426" y="535"/>
                    <a:pt x="3426" y="584"/>
                  </a:cubicBezTo>
                  <a:lnTo>
                    <a:pt x="3426" y="608"/>
                  </a:lnTo>
                  <a:cubicBezTo>
                    <a:pt x="3426" y="632"/>
                    <a:pt x="3450" y="656"/>
                    <a:pt x="3475" y="656"/>
                  </a:cubicBezTo>
                  <a:cubicBezTo>
                    <a:pt x="3499" y="656"/>
                    <a:pt x="3499" y="632"/>
                    <a:pt x="3523" y="632"/>
                  </a:cubicBezTo>
                  <a:lnTo>
                    <a:pt x="3523" y="584"/>
                  </a:lnTo>
                  <a:cubicBezTo>
                    <a:pt x="3523" y="535"/>
                    <a:pt x="3523" y="486"/>
                    <a:pt x="3523" y="414"/>
                  </a:cubicBezTo>
                  <a:cubicBezTo>
                    <a:pt x="3523" y="389"/>
                    <a:pt x="3493" y="377"/>
                    <a:pt x="3465" y="377"/>
                  </a:cubicBezTo>
                  <a:close/>
                  <a:moveTo>
                    <a:pt x="3450" y="754"/>
                  </a:moveTo>
                  <a:cubicBezTo>
                    <a:pt x="3426" y="754"/>
                    <a:pt x="3402" y="754"/>
                    <a:pt x="3402" y="778"/>
                  </a:cubicBezTo>
                  <a:cubicBezTo>
                    <a:pt x="3402" y="851"/>
                    <a:pt x="3377" y="899"/>
                    <a:pt x="3353" y="948"/>
                  </a:cubicBezTo>
                  <a:cubicBezTo>
                    <a:pt x="3329" y="972"/>
                    <a:pt x="3353" y="997"/>
                    <a:pt x="3377" y="1021"/>
                  </a:cubicBezTo>
                  <a:lnTo>
                    <a:pt x="3402" y="1021"/>
                  </a:lnTo>
                  <a:cubicBezTo>
                    <a:pt x="3426" y="1021"/>
                    <a:pt x="3426" y="997"/>
                    <a:pt x="3426" y="997"/>
                  </a:cubicBezTo>
                  <a:cubicBezTo>
                    <a:pt x="3450" y="924"/>
                    <a:pt x="3475" y="875"/>
                    <a:pt x="3499" y="802"/>
                  </a:cubicBezTo>
                  <a:cubicBezTo>
                    <a:pt x="3499" y="778"/>
                    <a:pt x="3475" y="754"/>
                    <a:pt x="3450" y="754"/>
                  </a:cubicBezTo>
                  <a:close/>
                  <a:moveTo>
                    <a:pt x="2576" y="899"/>
                  </a:moveTo>
                  <a:cubicBezTo>
                    <a:pt x="2503" y="924"/>
                    <a:pt x="2430" y="997"/>
                    <a:pt x="2406" y="1045"/>
                  </a:cubicBezTo>
                  <a:cubicBezTo>
                    <a:pt x="2406" y="1069"/>
                    <a:pt x="2406" y="1118"/>
                    <a:pt x="2430" y="1118"/>
                  </a:cubicBezTo>
                  <a:lnTo>
                    <a:pt x="2454" y="1118"/>
                  </a:lnTo>
                  <a:cubicBezTo>
                    <a:pt x="2479" y="1118"/>
                    <a:pt x="2479" y="1118"/>
                    <a:pt x="2503" y="1094"/>
                  </a:cubicBezTo>
                  <a:cubicBezTo>
                    <a:pt x="2503" y="1045"/>
                    <a:pt x="2551" y="1021"/>
                    <a:pt x="2600" y="997"/>
                  </a:cubicBezTo>
                  <a:cubicBezTo>
                    <a:pt x="2649" y="972"/>
                    <a:pt x="2624" y="899"/>
                    <a:pt x="2576" y="899"/>
                  </a:cubicBezTo>
                  <a:close/>
                  <a:moveTo>
                    <a:pt x="2722" y="948"/>
                  </a:moveTo>
                  <a:cubicBezTo>
                    <a:pt x="2697" y="972"/>
                    <a:pt x="2697" y="997"/>
                    <a:pt x="2722" y="1021"/>
                  </a:cubicBezTo>
                  <a:cubicBezTo>
                    <a:pt x="2770" y="1045"/>
                    <a:pt x="2794" y="1094"/>
                    <a:pt x="2819" y="1142"/>
                  </a:cubicBezTo>
                  <a:cubicBezTo>
                    <a:pt x="2843" y="1167"/>
                    <a:pt x="2843" y="1167"/>
                    <a:pt x="2867" y="1167"/>
                  </a:cubicBezTo>
                  <a:lnTo>
                    <a:pt x="2916" y="1191"/>
                  </a:lnTo>
                  <a:cubicBezTo>
                    <a:pt x="2916" y="1167"/>
                    <a:pt x="2940" y="1142"/>
                    <a:pt x="2916" y="1118"/>
                  </a:cubicBezTo>
                  <a:cubicBezTo>
                    <a:pt x="2892" y="1045"/>
                    <a:pt x="2843" y="997"/>
                    <a:pt x="2794" y="948"/>
                  </a:cubicBezTo>
                  <a:close/>
                  <a:moveTo>
                    <a:pt x="3268" y="1078"/>
                  </a:moveTo>
                  <a:cubicBezTo>
                    <a:pt x="3256" y="1078"/>
                    <a:pt x="3243" y="1082"/>
                    <a:pt x="3232" y="1094"/>
                  </a:cubicBezTo>
                  <a:cubicBezTo>
                    <a:pt x="3207" y="1142"/>
                    <a:pt x="3159" y="1167"/>
                    <a:pt x="3110" y="1215"/>
                  </a:cubicBezTo>
                  <a:cubicBezTo>
                    <a:pt x="3086" y="1215"/>
                    <a:pt x="3086" y="1239"/>
                    <a:pt x="3110" y="1264"/>
                  </a:cubicBezTo>
                  <a:cubicBezTo>
                    <a:pt x="3110" y="1288"/>
                    <a:pt x="3134" y="1288"/>
                    <a:pt x="3159" y="1288"/>
                  </a:cubicBezTo>
                  <a:cubicBezTo>
                    <a:pt x="3207" y="1264"/>
                    <a:pt x="3256" y="1215"/>
                    <a:pt x="3305" y="1167"/>
                  </a:cubicBezTo>
                  <a:cubicBezTo>
                    <a:pt x="3342" y="1129"/>
                    <a:pt x="3308" y="1078"/>
                    <a:pt x="3268" y="1078"/>
                  </a:cubicBezTo>
                  <a:close/>
                  <a:moveTo>
                    <a:pt x="2469" y="1197"/>
                  </a:moveTo>
                  <a:cubicBezTo>
                    <a:pt x="2460" y="1197"/>
                    <a:pt x="2454" y="1203"/>
                    <a:pt x="2454" y="1215"/>
                  </a:cubicBezTo>
                  <a:cubicBezTo>
                    <a:pt x="2430" y="1215"/>
                    <a:pt x="2406" y="1264"/>
                    <a:pt x="2430" y="1264"/>
                  </a:cubicBezTo>
                  <a:cubicBezTo>
                    <a:pt x="2479" y="1337"/>
                    <a:pt x="2527" y="1385"/>
                    <a:pt x="2600" y="1385"/>
                  </a:cubicBezTo>
                  <a:lnTo>
                    <a:pt x="2624" y="1410"/>
                  </a:lnTo>
                  <a:cubicBezTo>
                    <a:pt x="2649" y="1410"/>
                    <a:pt x="2673" y="1385"/>
                    <a:pt x="2673" y="1361"/>
                  </a:cubicBezTo>
                  <a:cubicBezTo>
                    <a:pt x="2673" y="1337"/>
                    <a:pt x="2649" y="1288"/>
                    <a:pt x="2624" y="1288"/>
                  </a:cubicBezTo>
                  <a:cubicBezTo>
                    <a:pt x="2576" y="1288"/>
                    <a:pt x="2527" y="1264"/>
                    <a:pt x="2503" y="1215"/>
                  </a:cubicBezTo>
                  <a:cubicBezTo>
                    <a:pt x="2491" y="1203"/>
                    <a:pt x="2479" y="1197"/>
                    <a:pt x="2469" y="1197"/>
                  </a:cubicBezTo>
                  <a:close/>
                  <a:moveTo>
                    <a:pt x="2958" y="1253"/>
                  </a:moveTo>
                  <a:cubicBezTo>
                    <a:pt x="2954" y="1253"/>
                    <a:pt x="2948" y="1256"/>
                    <a:pt x="2940" y="1264"/>
                  </a:cubicBezTo>
                  <a:cubicBezTo>
                    <a:pt x="2916" y="1264"/>
                    <a:pt x="2892" y="1264"/>
                    <a:pt x="2892" y="1288"/>
                  </a:cubicBezTo>
                  <a:lnTo>
                    <a:pt x="2794" y="1312"/>
                  </a:lnTo>
                  <a:cubicBezTo>
                    <a:pt x="2790" y="1310"/>
                    <a:pt x="2786" y="1309"/>
                    <a:pt x="2782" y="1309"/>
                  </a:cubicBezTo>
                  <a:cubicBezTo>
                    <a:pt x="2746" y="1309"/>
                    <a:pt x="2750" y="1410"/>
                    <a:pt x="2794" y="1410"/>
                  </a:cubicBezTo>
                  <a:cubicBezTo>
                    <a:pt x="2843" y="1410"/>
                    <a:pt x="2867" y="1385"/>
                    <a:pt x="2916" y="1385"/>
                  </a:cubicBezTo>
                  <a:cubicBezTo>
                    <a:pt x="2916" y="1410"/>
                    <a:pt x="2916" y="1458"/>
                    <a:pt x="2916" y="1482"/>
                  </a:cubicBezTo>
                  <a:cubicBezTo>
                    <a:pt x="2916" y="1507"/>
                    <a:pt x="2940" y="1531"/>
                    <a:pt x="2964" y="1531"/>
                  </a:cubicBezTo>
                  <a:lnTo>
                    <a:pt x="2989" y="1531"/>
                  </a:lnTo>
                  <a:cubicBezTo>
                    <a:pt x="3013" y="1531"/>
                    <a:pt x="3037" y="1507"/>
                    <a:pt x="3037" y="1482"/>
                  </a:cubicBezTo>
                  <a:cubicBezTo>
                    <a:pt x="3013" y="1434"/>
                    <a:pt x="3013" y="1410"/>
                    <a:pt x="3013" y="1361"/>
                  </a:cubicBezTo>
                  <a:cubicBezTo>
                    <a:pt x="3037" y="1361"/>
                    <a:pt x="3037" y="1337"/>
                    <a:pt x="3037" y="1312"/>
                  </a:cubicBezTo>
                  <a:cubicBezTo>
                    <a:pt x="3013" y="1288"/>
                    <a:pt x="3013" y="1264"/>
                    <a:pt x="2989" y="1264"/>
                  </a:cubicBezTo>
                  <a:cubicBezTo>
                    <a:pt x="2973" y="1264"/>
                    <a:pt x="2967" y="1253"/>
                    <a:pt x="2958" y="1253"/>
                  </a:cubicBezTo>
                  <a:close/>
                  <a:moveTo>
                    <a:pt x="2989" y="1628"/>
                  </a:moveTo>
                  <a:cubicBezTo>
                    <a:pt x="2964" y="1628"/>
                    <a:pt x="2940" y="1652"/>
                    <a:pt x="2940" y="1677"/>
                  </a:cubicBezTo>
                  <a:cubicBezTo>
                    <a:pt x="2916" y="1725"/>
                    <a:pt x="2916" y="1798"/>
                    <a:pt x="2892" y="1847"/>
                  </a:cubicBezTo>
                  <a:cubicBezTo>
                    <a:pt x="2892" y="1871"/>
                    <a:pt x="2916" y="1895"/>
                    <a:pt x="2940" y="1895"/>
                  </a:cubicBezTo>
                  <a:cubicBezTo>
                    <a:pt x="2964" y="1895"/>
                    <a:pt x="2989" y="1895"/>
                    <a:pt x="2989" y="1871"/>
                  </a:cubicBezTo>
                  <a:cubicBezTo>
                    <a:pt x="3013" y="1798"/>
                    <a:pt x="3013" y="1750"/>
                    <a:pt x="3037" y="1677"/>
                  </a:cubicBezTo>
                  <a:cubicBezTo>
                    <a:pt x="3037" y="1652"/>
                    <a:pt x="3013" y="1628"/>
                    <a:pt x="2989" y="1628"/>
                  </a:cubicBezTo>
                  <a:close/>
                  <a:moveTo>
                    <a:pt x="1628" y="1993"/>
                  </a:moveTo>
                  <a:cubicBezTo>
                    <a:pt x="1604" y="1993"/>
                    <a:pt x="1580" y="2017"/>
                    <a:pt x="1580" y="2041"/>
                  </a:cubicBezTo>
                  <a:cubicBezTo>
                    <a:pt x="1580" y="2065"/>
                    <a:pt x="1604" y="2090"/>
                    <a:pt x="1628" y="2090"/>
                  </a:cubicBezTo>
                  <a:cubicBezTo>
                    <a:pt x="1677" y="2090"/>
                    <a:pt x="1726" y="2090"/>
                    <a:pt x="1750" y="2114"/>
                  </a:cubicBezTo>
                  <a:lnTo>
                    <a:pt x="1823" y="2114"/>
                  </a:lnTo>
                  <a:cubicBezTo>
                    <a:pt x="1823" y="2114"/>
                    <a:pt x="1847" y="2114"/>
                    <a:pt x="1847" y="2090"/>
                  </a:cubicBezTo>
                  <a:cubicBezTo>
                    <a:pt x="1847" y="2065"/>
                    <a:pt x="1847" y="2041"/>
                    <a:pt x="1823" y="2017"/>
                  </a:cubicBezTo>
                  <a:lnTo>
                    <a:pt x="1798" y="2017"/>
                  </a:lnTo>
                  <a:cubicBezTo>
                    <a:pt x="1750" y="1993"/>
                    <a:pt x="1677" y="1993"/>
                    <a:pt x="1628" y="1993"/>
                  </a:cubicBezTo>
                  <a:close/>
                  <a:moveTo>
                    <a:pt x="2892" y="1993"/>
                  </a:moveTo>
                  <a:cubicBezTo>
                    <a:pt x="2867" y="1993"/>
                    <a:pt x="2843" y="1993"/>
                    <a:pt x="2819" y="2017"/>
                  </a:cubicBezTo>
                  <a:cubicBezTo>
                    <a:pt x="2794" y="2065"/>
                    <a:pt x="2770" y="2114"/>
                    <a:pt x="2722" y="2163"/>
                  </a:cubicBezTo>
                  <a:cubicBezTo>
                    <a:pt x="2722" y="2187"/>
                    <a:pt x="2722" y="2211"/>
                    <a:pt x="2722" y="2235"/>
                  </a:cubicBezTo>
                  <a:lnTo>
                    <a:pt x="2794" y="2235"/>
                  </a:lnTo>
                  <a:cubicBezTo>
                    <a:pt x="2843" y="2187"/>
                    <a:pt x="2867" y="2114"/>
                    <a:pt x="2916" y="2065"/>
                  </a:cubicBezTo>
                  <a:cubicBezTo>
                    <a:pt x="2916" y="2041"/>
                    <a:pt x="2916" y="2017"/>
                    <a:pt x="2892" y="1993"/>
                  </a:cubicBezTo>
                  <a:close/>
                  <a:moveTo>
                    <a:pt x="1968" y="2144"/>
                  </a:moveTo>
                  <a:cubicBezTo>
                    <a:pt x="1956" y="2144"/>
                    <a:pt x="1944" y="2150"/>
                    <a:pt x="1944" y="2163"/>
                  </a:cubicBezTo>
                  <a:cubicBezTo>
                    <a:pt x="1920" y="2163"/>
                    <a:pt x="1920" y="2211"/>
                    <a:pt x="1944" y="2211"/>
                  </a:cubicBezTo>
                  <a:cubicBezTo>
                    <a:pt x="1993" y="2260"/>
                    <a:pt x="2017" y="2284"/>
                    <a:pt x="2066" y="2333"/>
                  </a:cubicBezTo>
                  <a:lnTo>
                    <a:pt x="2114" y="2333"/>
                  </a:lnTo>
                  <a:cubicBezTo>
                    <a:pt x="2114" y="2357"/>
                    <a:pt x="2139" y="2357"/>
                    <a:pt x="2139" y="2357"/>
                  </a:cubicBezTo>
                  <a:cubicBezTo>
                    <a:pt x="2163" y="2333"/>
                    <a:pt x="2163" y="2308"/>
                    <a:pt x="2139" y="2284"/>
                  </a:cubicBezTo>
                  <a:cubicBezTo>
                    <a:pt x="2114" y="2235"/>
                    <a:pt x="2066" y="2187"/>
                    <a:pt x="1993" y="2163"/>
                  </a:cubicBezTo>
                  <a:cubicBezTo>
                    <a:pt x="1993" y="2150"/>
                    <a:pt x="1981" y="2144"/>
                    <a:pt x="1968" y="2144"/>
                  </a:cubicBezTo>
                  <a:close/>
                  <a:moveTo>
                    <a:pt x="1531" y="2114"/>
                  </a:moveTo>
                  <a:cubicBezTo>
                    <a:pt x="1507" y="2114"/>
                    <a:pt x="1483" y="2138"/>
                    <a:pt x="1483" y="2163"/>
                  </a:cubicBezTo>
                  <a:cubicBezTo>
                    <a:pt x="1483" y="2235"/>
                    <a:pt x="1507" y="2308"/>
                    <a:pt x="1555" y="2357"/>
                  </a:cubicBezTo>
                  <a:cubicBezTo>
                    <a:pt x="1555" y="2357"/>
                    <a:pt x="1580" y="2381"/>
                    <a:pt x="1604" y="2381"/>
                  </a:cubicBezTo>
                  <a:cubicBezTo>
                    <a:pt x="1604" y="2381"/>
                    <a:pt x="1628" y="2381"/>
                    <a:pt x="1628" y="2357"/>
                  </a:cubicBezTo>
                  <a:cubicBezTo>
                    <a:pt x="1653" y="2357"/>
                    <a:pt x="1653" y="2308"/>
                    <a:pt x="1628" y="2308"/>
                  </a:cubicBezTo>
                  <a:cubicBezTo>
                    <a:pt x="1580" y="2260"/>
                    <a:pt x="1580" y="2211"/>
                    <a:pt x="1555" y="2163"/>
                  </a:cubicBezTo>
                  <a:cubicBezTo>
                    <a:pt x="1580" y="2138"/>
                    <a:pt x="1555" y="2114"/>
                    <a:pt x="1531" y="2114"/>
                  </a:cubicBezTo>
                  <a:close/>
                  <a:moveTo>
                    <a:pt x="2637" y="2266"/>
                  </a:moveTo>
                  <a:cubicBezTo>
                    <a:pt x="2624" y="2266"/>
                    <a:pt x="2612" y="2272"/>
                    <a:pt x="2600" y="2284"/>
                  </a:cubicBezTo>
                  <a:cubicBezTo>
                    <a:pt x="2551" y="2308"/>
                    <a:pt x="2503" y="2333"/>
                    <a:pt x="2454" y="2357"/>
                  </a:cubicBezTo>
                  <a:cubicBezTo>
                    <a:pt x="2406" y="2381"/>
                    <a:pt x="2406" y="2406"/>
                    <a:pt x="2430" y="2430"/>
                  </a:cubicBezTo>
                  <a:cubicBezTo>
                    <a:pt x="2430" y="2454"/>
                    <a:pt x="2430" y="2454"/>
                    <a:pt x="2454" y="2454"/>
                  </a:cubicBezTo>
                  <a:lnTo>
                    <a:pt x="2503" y="2430"/>
                  </a:lnTo>
                  <a:cubicBezTo>
                    <a:pt x="2551" y="2406"/>
                    <a:pt x="2600" y="2381"/>
                    <a:pt x="2673" y="2333"/>
                  </a:cubicBezTo>
                  <a:cubicBezTo>
                    <a:pt x="2673" y="2333"/>
                    <a:pt x="2673" y="2284"/>
                    <a:pt x="2673" y="2284"/>
                  </a:cubicBezTo>
                  <a:cubicBezTo>
                    <a:pt x="2661" y="2272"/>
                    <a:pt x="2649" y="2266"/>
                    <a:pt x="2637" y="2266"/>
                  </a:cubicBezTo>
                  <a:close/>
                  <a:moveTo>
                    <a:pt x="1748" y="2395"/>
                  </a:moveTo>
                  <a:cubicBezTo>
                    <a:pt x="1726" y="2395"/>
                    <a:pt x="1701" y="2413"/>
                    <a:pt x="1701" y="2430"/>
                  </a:cubicBezTo>
                  <a:cubicBezTo>
                    <a:pt x="1677" y="2454"/>
                    <a:pt x="1701" y="2478"/>
                    <a:pt x="1726" y="2478"/>
                  </a:cubicBezTo>
                  <a:cubicBezTo>
                    <a:pt x="1774" y="2527"/>
                    <a:pt x="1847" y="2527"/>
                    <a:pt x="1920" y="2551"/>
                  </a:cubicBezTo>
                  <a:cubicBezTo>
                    <a:pt x="1968" y="2527"/>
                    <a:pt x="1968" y="2478"/>
                    <a:pt x="1920" y="2454"/>
                  </a:cubicBezTo>
                  <a:cubicBezTo>
                    <a:pt x="1871" y="2454"/>
                    <a:pt x="1823" y="2430"/>
                    <a:pt x="1774" y="2406"/>
                  </a:cubicBezTo>
                  <a:cubicBezTo>
                    <a:pt x="1767" y="2398"/>
                    <a:pt x="1758" y="2395"/>
                    <a:pt x="1748" y="2395"/>
                  </a:cubicBezTo>
                  <a:close/>
                  <a:moveTo>
                    <a:pt x="2208" y="2395"/>
                  </a:moveTo>
                  <a:cubicBezTo>
                    <a:pt x="2201" y="2395"/>
                    <a:pt x="2194" y="2398"/>
                    <a:pt x="2187" y="2406"/>
                  </a:cubicBezTo>
                  <a:cubicBezTo>
                    <a:pt x="2163" y="2406"/>
                    <a:pt x="2139" y="2430"/>
                    <a:pt x="2139" y="2454"/>
                  </a:cubicBezTo>
                  <a:lnTo>
                    <a:pt x="2090" y="2454"/>
                  </a:lnTo>
                  <a:cubicBezTo>
                    <a:pt x="2066" y="2454"/>
                    <a:pt x="2041" y="2478"/>
                    <a:pt x="2041" y="2503"/>
                  </a:cubicBezTo>
                  <a:cubicBezTo>
                    <a:pt x="2041" y="2527"/>
                    <a:pt x="2066" y="2551"/>
                    <a:pt x="2090" y="2551"/>
                  </a:cubicBezTo>
                  <a:lnTo>
                    <a:pt x="2187" y="2551"/>
                  </a:lnTo>
                  <a:cubicBezTo>
                    <a:pt x="2187" y="2551"/>
                    <a:pt x="2187" y="2576"/>
                    <a:pt x="2187" y="2600"/>
                  </a:cubicBezTo>
                  <a:lnTo>
                    <a:pt x="2187" y="2624"/>
                  </a:lnTo>
                  <a:cubicBezTo>
                    <a:pt x="2163" y="2648"/>
                    <a:pt x="2187" y="2673"/>
                    <a:pt x="2211" y="2673"/>
                  </a:cubicBezTo>
                  <a:lnTo>
                    <a:pt x="2236" y="2673"/>
                  </a:lnTo>
                  <a:cubicBezTo>
                    <a:pt x="2260" y="2673"/>
                    <a:pt x="2260" y="2648"/>
                    <a:pt x="2260" y="2624"/>
                  </a:cubicBezTo>
                  <a:lnTo>
                    <a:pt x="2260" y="2600"/>
                  </a:lnTo>
                  <a:cubicBezTo>
                    <a:pt x="2260" y="2576"/>
                    <a:pt x="2260" y="2551"/>
                    <a:pt x="2260" y="2527"/>
                  </a:cubicBezTo>
                  <a:lnTo>
                    <a:pt x="2284" y="2527"/>
                  </a:lnTo>
                  <a:cubicBezTo>
                    <a:pt x="2333" y="2478"/>
                    <a:pt x="2309" y="2430"/>
                    <a:pt x="2260" y="2430"/>
                  </a:cubicBezTo>
                  <a:lnTo>
                    <a:pt x="2236" y="2430"/>
                  </a:lnTo>
                  <a:cubicBezTo>
                    <a:pt x="2236" y="2413"/>
                    <a:pt x="2224" y="2395"/>
                    <a:pt x="2208" y="2395"/>
                  </a:cubicBezTo>
                  <a:close/>
                  <a:moveTo>
                    <a:pt x="2158" y="2774"/>
                  </a:moveTo>
                  <a:cubicBezTo>
                    <a:pt x="2147" y="2774"/>
                    <a:pt x="2139" y="2780"/>
                    <a:pt x="2139" y="2794"/>
                  </a:cubicBezTo>
                  <a:cubicBezTo>
                    <a:pt x="2090" y="2843"/>
                    <a:pt x="2066" y="2891"/>
                    <a:pt x="2041" y="2940"/>
                  </a:cubicBezTo>
                  <a:cubicBezTo>
                    <a:pt x="2017" y="2964"/>
                    <a:pt x="2017" y="2989"/>
                    <a:pt x="2041" y="3013"/>
                  </a:cubicBezTo>
                  <a:lnTo>
                    <a:pt x="2090" y="3013"/>
                  </a:lnTo>
                  <a:cubicBezTo>
                    <a:pt x="2139" y="2964"/>
                    <a:pt x="2187" y="2916"/>
                    <a:pt x="2211" y="2843"/>
                  </a:cubicBezTo>
                  <a:cubicBezTo>
                    <a:pt x="2229" y="2808"/>
                    <a:pt x="2185" y="2774"/>
                    <a:pt x="2158" y="2774"/>
                  </a:cubicBezTo>
                  <a:close/>
                  <a:moveTo>
                    <a:pt x="1943" y="3045"/>
                  </a:moveTo>
                  <a:cubicBezTo>
                    <a:pt x="1934" y="3045"/>
                    <a:pt x="1926" y="3050"/>
                    <a:pt x="1920" y="3061"/>
                  </a:cubicBezTo>
                  <a:cubicBezTo>
                    <a:pt x="1871" y="3086"/>
                    <a:pt x="1798" y="3134"/>
                    <a:pt x="1750" y="3183"/>
                  </a:cubicBezTo>
                  <a:cubicBezTo>
                    <a:pt x="1701" y="3207"/>
                    <a:pt x="1726" y="3256"/>
                    <a:pt x="1774" y="3256"/>
                  </a:cubicBezTo>
                  <a:lnTo>
                    <a:pt x="1798" y="3256"/>
                  </a:lnTo>
                  <a:cubicBezTo>
                    <a:pt x="1798" y="3256"/>
                    <a:pt x="1823" y="3256"/>
                    <a:pt x="1823" y="3231"/>
                  </a:cubicBezTo>
                  <a:cubicBezTo>
                    <a:pt x="1871" y="3207"/>
                    <a:pt x="1920" y="3159"/>
                    <a:pt x="1968" y="3134"/>
                  </a:cubicBezTo>
                  <a:cubicBezTo>
                    <a:pt x="2006" y="3097"/>
                    <a:pt x="1971" y="3045"/>
                    <a:pt x="1943" y="3045"/>
                  </a:cubicBezTo>
                  <a:close/>
                  <a:moveTo>
                    <a:pt x="1634" y="3269"/>
                  </a:moveTo>
                  <a:cubicBezTo>
                    <a:pt x="1623" y="3269"/>
                    <a:pt x="1612" y="3272"/>
                    <a:pt x="1604" y="3280"/>
                  </a:cubicBezTo>
                  <a:lnTo>
                    <a:pt x="1580" y="3304"/>
                  </a:lnTo>
                  <a:lnTo>
                    <a:pt x="1458" y="3377"/>
                  </a:lnTo>
                  <a:cubicBezTo>
                    <a:pt x="1434" y="3377"/>
                    <a:pt x="1434" y="3402"/>
                    <a:pt x="1434" y="3426"/>
                  </a:cubicBezTo>
                  <a:cubicBezTo>
                    <a:pt x="1434" y="3450"/>
                    <a:pt x="1458" y="3450"/>
                    <a:pt x="1483" y="3450"/>
                  </a:cubicBezTo>
                  <a:lnTo>
                    <a:pt x="1507" y="3450"/>
                  </a:lnTo>
                  <a:lnTo>
                    <a:pt x="1653" y="3377"/>
                  </a:lnTo>
                  <a:lnTo>
                    <a:pt x="1677" y="3353"/>
                  </a:lnTo>
                  <a:cubicBezTo>
                    <a:pt x="1701" y="3329"/>
                    <a:pt x="1701" y="3304"/>
                    <a:pt x="1677" y="3280"/>
                  </a:cubicBezTo>
                  <a:cubicBezTo>
                    <a:pt x="1677" y="3280"/>
                    <a:pt x="1655" y="3269"/>
                    <a:pt x="1634" y="3269"/>
                  </a:cubicBezTo>
                  <a:close/>
                  <a:moveTo>
                    <a:pt x="1303" y="3461"/>
                  </a:moveTo>
                  <a:cubicBezTo>
                    <a:pt x="1292" y="3461"/>
                    <a:pt x="1278" y="3465"/>
                    <a:pt x="1264" y="3474"/>
                  </a:cubicBezTo>
                  <a:lnTo>
                    <a:pt x="1118" y="3572"/>
                  </a:lnTo>
                  <a:cubicBezTo>
                    <a:pt x="1094" y="3572"/>
                    <a:pt x="1094" y="3620"/>
                    <a:pt x="1118" y="3620"/>
                  </a:cubicBezTo>
                  <a:cubicBezTo>
                    <a:pt x="1118" y="3644"/>
                    <a:pt x="1143" y="3644"/>
                    <a:pt x="1167" y="3644"/>
                  </a:cubicBezTo>
                  <a:lnTo>
                    <a:pt x="1337" y="3547"/>
                  </a:lnTo>
                  <a:cubicBezTo>
                    <a:pt x="1376" y="3528"/>
                    <a:pt x="1352" y="3461"/>
                    <a:pt x="1303" y="3461"/>
                  </a:cubicBezTo>
                  <a:close/>
                  <a:moveTo>
                    <a:pt x="1006" y="3651"/>
                  </a:moveTo>
                  <a:cubicBezTo>
                    <a:pt x="997" y="3651"/>
                    <a:pt x="985" y="3657"/>
                    <a:pt x="972" y="3669"/>
                  </a:cubicBezTo>
                  <a:lnTo>
                    <a:pt x="802" y="3766"/>
                  </a:lnTo>
                  <a:cubicBezTo>
                    <a:pt x="778" y="3766"/>
                    <a:pt x="778" y="3814"/>
                    <a:pt x="802" y="3839"/>
                  </a:cubicBezTo>
                  <a:lnTo>
                    <a:pt x="851" y="3839"/>
                  </a:lnTo>
                  <a:cubicBezTo>
                    <a:pt x="900" y="3814"/>
                    <a:pt x="972" y="3766"/>
                    <a:pt x="1021" y="3742"/>
                  </a:cubicBezTo>
                  <a:cubicBezTo>
                    <a:pt x="1045" y="3717"/>
                    <a:pt x="1045" y="3693"/>
                    <a:pt x="1021" y="3669"/>
                  </a:cubicBezTo>
                  <a:cubicBezTo>
                    <a:pt x="1021" y="3657"/>
                    <a:pt x="1015" y="3651"/>
                    <a:pt x="1006" y="3651"/>
                  </a:cubicBezTo>
                  <a:close/>
                  <a:moveTo>
                    <a:pt x="657" y="3863"/>
                  </a:moveTo>
                  <a:lnTo>
                    <a:pt x="487" y="3985"/>
                  </a:lnTo>
                  <a:cubicBezTo>
                    <a:pt x="487" y="4009"/>
                    <a:pt x="487" y="4033"/>
                    <a:pt x="487" y="4057"/>
                  </a:cubicBezTo>
                  <a:lnTo>
                    <a:pt x="560" y="4057"/>
                  </a:lnTo>
                  <a:lnTo>
                    <a:pt x="705" y="3936"/>
                  </a:lnTo>
                  <a:cubicBezTo>
                    <a:pt x="730" y="3912"/>
                    <a:pt x="730" y="3887"/>
                    <a:pt x="705" y="3863"/>
                  </a:cubicBezTo>
                  <a:close/>
                  <a:moveTo>
                    <a:pt x="385" y="4101"/>
                  </a:moveTo>
                  <a:cubicBezTo>
                    <a:pt x="379" y="4101"/>
                    <a:pt x="372" y="4103"/>
                    <a:pt x="365" y="4106"/>
                  </a:cubicBezTo>
                  <a:cubicBezTo>
                    <a:pt x="317" y="4155"/>
                    <a:pt x="268" y="4203"/>
                    <a:pt x="219" y="4252"/>
                  </a:cubicBezTo>
                  <a:cubicBezTo>
                    <a:pt x="219" y="4276"/>
                    <a:pt x="219" y="4300"/>
                    <a:pt x="219" y="4325"/>
                  </a:cubicBezTo>
                  <a:lnTo>
                    <a:pt x="292" y="4325"/>
                  </a:lnTo>
                  <a:cubicBezTo>
                    <a:pt x="341" y="4276"/>
                    <a:pt x="389" y="4227"/>
                    <a:pt x="438" y="4179"/>
                  </a:cubicBezTo>
                  <a:cubicBezTo>
                    <a:pt x="459" y="4158"/>
                    <a:pt x="426" y="4101"/>
                    <a:pt x="385" y="4101"/>
                  </a:cubicBezTo>
                  <a:close/>
                  <a:moveTo>
                    <a:pt x="137" y="4379"/>
                  </a:moveTo>
                  <a:cubicBezTo>
                    <a:pt x="128" y="4379"/>
                    <a:pt x="122" y="4385"/>
                    <a:pt x="122" y="4397"/>
                  </a:cubicBezTo>
                  <a:cubicBezTo>
                    <a:pt x="74" y="4470"/>
                    <a:pt x="49" y="4519"/>
                    <a:pt x="25" y="4592"/>
                  </a:cubicBezTo>
                  <a:cubicBezTo>
                    <a:pt x="25" y="4616"/>
                    <a:pt x="25" y="4640"/>
                    <a:pt x="49" y="4640"/>
                  </a:cubicBezTo>
                  <a:lnTo>
                    <a:pt x="98" y="4640"/>
                  </a:lnTo>
                  <a:cubicBezTo>
                    <a:pt x="98" y="4640"/>
                    <a:pt x="122" y="4640"/>
                    <a:pt x="122" y="4616"/>
                  </a:cubicBezTo>
                  <a:cubicBezTo>
                    <a:pt x="147" y="4568"/>
                    <a:pt x="171" y="4495"/>
                    <a:pt x="195" y="4446"/>
                  </a:cubicBezTo>
                  <a:cubicBezTo>
                    <a:pt x="195" y="4422"/>
                    <a:pt x="195" y="4397"/>
                    <a:pt x="171" y="4397"/>
                  </a:cubicBezTo>
                  <a:cubicBezTo>
                    <a:pt x="159" y="4385"/>
                    <a:pt x="147" y="4379"/>
                    <a:pt x="137" y="4379"/>
                  </a:cubicBezTo>
                  <a:close/>
                  <a:moveTo>
                    <a:pt x="49" y="4738"/>
                  </a:moveTo>
                  <a:cubicBezTo>
                    <a:pt x="25" y="4738"/>
                    <a:pt x="1" y="4762"/>
                    <a:pt x="1" y="4786"/>
                  </a:cubicBezTo>
                  <a:cubicBezTo>
                    <a:pt x="1" y="4859"/>
                    <a:pt x="25" y="4908"/>
                    <a:pt x="25" y="4981"/>
                  </a:cubicBezTo>
                  <a:cubicBezTo>
                    <a:pt x="49" y="5005"/>
                    <a:pt x="49" y="5005"/>
                    <a:pt x="74" y="5005"/>
                  </a:cubicBezTo>
                  <a:lnTo>
                    <a:pt x="98" y="5005"/>
                  </a:lnTo>
                  <a:cubicBezTo>
                    <a:pt x="122" y="5005"/>
                    <a:pt x="122" y="4981"/>
                    <a:pt x="122" y="4956"/>
                  </a:cubicBezTo>
                  <a:cubicBezTo>
                    <a:pt x="98" y="4908"/>
                    <a:pt x="98" y="4835"/>
                    <a:pt x="98" y="4786"/>
                  </a:cubicBezTo>
                  <a:cubicBezTo>
                    <a:pt x="98" y="4762"/>
                    <a:pt x="74" y="4738"/>
                    <a:pt x="49" y="4738"/>
                  </a:cubicBezTo>
                  <a:close/>
                  <a:moveTo>
                    <a:pt x="144" y="5092"/>
                  </a:moveTo>
                  <a:cubicBezTo>
                    <a:pt x="136" y="5092"/>
                    <a:pt x="129" y="5095"/>
                    <a:pt x="122" y="5102"/>
                  </a:cubicBezTo>
                  <a:cubicBezTo>
                    <a:pt x="98" y="5102"/>
                    <a:pt x="98" y="5151"/>
                    <a:pt x="98" y="5175"/>
                  </a:cubicBezTo>
                  <a:cubicBezTo>
                    <a:pt x="147" y="5223"/>
                    <a:pt x="171" y="5272"/>
                    <a:pt x="219" y="5321"/>
                  </a:cubicBezTo>
                  <a:cubicBezTo>
                    <a:pt x="219" y="5345"/>
                    <a:pt x="244" y="5345"/>
                    <a:pt x="244" y="5345"/>
                  </a:cubicBezTo>
                  <a:lnTo>
                    <a:pt x="292" y="5345"/>
                  </a:lnTo>
                  <a:cubicBezTo>
                    <a:pt x="292" y="5321"/>
                    <a:pt x="292" y="5296"/>
                    <a:pt x="292" y="5272"/>
                  </a:cubicBezTo>
                  <a:cubicBezTo>
                    <a:pt x="244" y="5223"/>
                    <a:pt x="219" y="5175"/>
                    <a:pt x="195" y="5126"/>
                  </a:cubicBezTo>
                  <a:cubicBezTo>
                    <a:pt x="178" y="5109"/>
                    <a:pt x="161" y="5092"/>
                    <a:pt x="144" y="5092"/>
                  </a:cubicBezTo>
                  <a:close/>
                  <a:moveTo>
                    <a:pt x="365" y="5400"/>
                  </a:moveTo>
                  <a:cubicBezTo>
                    <a:pt x="353" y="5400"/>
                    <a:pt x="341" y="5406"/>
                    <a:pt x="341" y="5418"/>
                  </a:cubicBezTo>
                  <a:cubicBezTo>
                    <a:pt x="317" y="5442"/>
                    <a:pt x="317" y="5466"/>
                    <a:pt x="341" y="5491"/>
                  </a:cubicBezTo>
                  <a:lnTo>
                    <a:pt x="389" y="5491"/>
                  </a:lnTo>
                  <a:cubicBezTo>
                    <a:pt x="414" y="5466"/>
                    <a:pt x="414" y="5442"/>
                    <a:pt x="389" y="5418"/>
                  </a:cubicBezTo>
                  <a:cubicBezTo>
                    <a:pt x="389" y="5406"/>
                    <a:pt x="377" y="5400"/>
                    <a:pt x="365" y="540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36" name="Google Shape;736;p17"/>
          <p:cNvGrpSpPr/>
          <p:nvPr/>
        </p:nvGrpSpPr>
        <p:grpSpPr>
          <a:xfrm>
            <a:off x="1269521" y="295319"/>
            <a:ext cx="1860621" cy="811048"/>
            <a:chOff x="3965010" y="571479"/>
            <a:chExt cx="1651683" cy="719972"/>
          </a:xfrm>
        </p:grpSpPr>
        <p:grpSp>
          <p:nvGrpSpPr>
            <p:cNvPr id="737" name="Google Shape;737;p17"/>
            <p:cNvGrpSpPr/>
            <p:nvPr/>
          </p:nvGrpSpPr>
          <p:grpSpPr>
            <a:xfrm>
              <a:off x="3965010" y="571479"/>
              <a:ext cx="1446820" cy="719972"/>
              <a:chOff x="3953250" y="571500"/>
              <a:chExt cx="1383325" cy="766825"/>
            </a:xfrm>
          </p:grpSpPr>
          <p:grpSp>
            <p:nvGrpSpPr>
              <p:cNvPr id="738" name="Google Shape;738;p17"/>
              <p:cNvGrpSpPr/>
              <p:nvPr/>
            </p:nvGrpSpPr>
            <p:grpSpPr>
              <a:xfrm>
                <a:off x="3953250" y="571500"/>
                <a:ext cx="1383166" cy="669650"/>
                <a:chOff x="897088" y="2374675"/>
                <a:chExt cx="1383166" cy="669650"/>
              </a:xfrm>
            </p:grpSpPr>
            <p:sp>
              <p:nvSpPr>
                <p:cNvPr id="739" name="Google Shape;739;p17"/>
                <p:cNvSpPr/>
                <p:nvPr/>
              </p:nvSpPr>
              <p:spPr>
                <a:xfrm>
                  <a:off x="1135613" y="2416700"/>
                  <a:ext cx="622500" cy="622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0" name="Google Shape;740;p17"/>
                <p:cNvSpPr/>
                <p:nvPr/>
              </p:nvSpPr>
              <p:spPr>
                <a:xfrm>
                  <a:off x="1479050" y="2374675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1" name="Google Shape;741;p17"/>
                <p:cNvSpPr/>
                <p:nvPr/>
              </p:nvSpPr>
              <p:spPr>
                <a:xfrm>
                  <a:off x="897088" y="2689700"/>
                  <a:ext cx="492600" cy="354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2" name="Google Shape;742;p17"/>
                <p:cNvSpPr/>
                <p:nvPr/>
              </p:nvSpPr>
              <p:spPr>
                <a:xfrm>
                  <a:off x="1657753" y="2551725"/>
                  <a:ext cx="6225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743" name="Google Shape;743;p17"/>
              <p:cNvSpPr/>
              <p:nvPr/>
            </p:nvSpPr>
            <p:spPr>
              <a:xfrm>
                <a:off x="3972775" y="907225"/>
                <a:ext cx="1363800" cy="4311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744" name="Google Shape;744;p17"/>
            <p:cNvSpPr/>
            <p:nvPr/>
          </p:nvSpPr>
          <p:spPr>
            <a:xfrm>
              <a:off x="4006544" y="571481"/>
              <a:ext cx="1610148" cy="660750"/>
            </a:xfrm>
            <a:custGeom>
              <a:avLst/>
              <a:gdLst/>
              <a:ahLst/>
              <a:cxnLst/>
              <a:rect l="l" t="t" r="r" b="b"/>
              <a:pathLst>
                <a:path w="3864" h="1872" extrusionOk="0">
                  <a:moveTo>
                    <a:pt x="1847" y="365"/>
                  </a:moveTo>
                  <a:cubicBezTo>
                    <a:pt x="1920" y="487"/>
                    <a:pt x="1920" y="633"/>
                    <a:pt x="1871" y="754"/>
                  </a:cubicBezTo>
                  <a:lnTo>
                    <a:pt x="1847" y="754"/>
                  </a:lnTo>
                  <a:cubicBezTo>
                    <a:pt x="1847" y="754"/>
                    <a:pt x="1823" y="754"/>
                    <a:pt x="1798" y="705"/>
                  </a:cubicBezTo>
                  <a:cubicBezTo>
                    <a:pt x="1774" y="608"/>
                    <a:pt x="1774" y="487"/>
                    <a:pt x="1847" y="390"/>
                  </a:cubicBezTo>
                  <a:lnTo>
                    <a:pt x="1847" y="365"/>
                  </a:lnTo>
                  <a:close/>
                  <a:moveTo>
                    <a:pt x="2891" y="584"/>
                  </a:moveTo>
                  <a:lnTo>
                    <a:pt x="2891" y="608"/>
                  </a:lnTo>
                  <a:cubicBezTo>
                    <a:pt x="2940" y="754"/>
                    <a:pt x="2940" y="900"/>
                    <a:pt x="2867" y="948"/>
                  </a:cubicBezTo>
                  <a:cubicBezTo>
                    <a:pt x="2831" y="960"/>
                    <a:pt x="2806" y="967"/>
                    <a:pt x="2791" y="967"/>
                  </a:cubicBezTo>
                  <a:cubicBezTo>
                    <a:pt x="2776" y="967"/>
                    <a:pt x="2770" y="960"/>
                    <a:pt x="2770" y="948"/>
                  </a:cubicBezTo>
                  <a:cubicBezTo>
                    <a:pt x="2770" y="803"/>
                    <a:pt x="2794" y="681"/>
                    <a:pt x="2891" y="584"/>
                  </a:cubicBezTo>
                  <a:close/>
                  <a:moveTo>
                    <a:pt x="754" y="1021"/>
                  </a:moveTo>
                  <a:cubicBezTo>
                    <a:pt x="851" y="1021"/>
                    <a:pt x="924" y="1070"/>
                    <a:pt x="972" y="1143"/>
                  </a:cubicBezTo>
                  <a:cubicBezTo>
                    <a:pt x="997" y="1216"/>
                    <a:pt x="972" y="1288"/>
                    <a:pt x="899" y="1337"/>
                  </a:cubicBezTo>
                  <a:cubicBezTo>
                    <a:pt x="887" y="1349"/>
                    <a:pt x="875" y="1355"/>
                    <a:pt x="863" y="1355"/>
                  </a:cubicBezTo>
                  <a:cubicBezTo>
                    <a:pt x="851" y="1355"/>
                    <a:pt x="839" y="1349"/>
                    <a:pt x="827" y="1337"/>
                  </a:cubicBezTo>
                  <a:cubicBezTo>
                    <a:pt x="754" y="1240"/>
                    <a:pt x="754" y="1143"/>
                    <a:pt x="754" y="1045"/>
                  </a:cubicBezTo>
                  <a:lnTo>
                    <a:pt x="754" y="1021"/>
                  </a:lnTo>
                  <a:close/>
                  <a:moveTo>
                    <a:pt x="2357" y="74"/>
                  </a:moveTo>
                  <a:cubicBezTo>
                    <a:pt x="2600" y="122"/>
                    <a:pt x="2794" y="268"/>
                    <a:pt x="2867" y="487"/>
                  </a:cubicBezTo>
                  <a:cubicBezTo>
                    <a:pt x="2746" y="608"/>
                    <a:pt x="2673" y="778"/>
                    <a:pt x="2697" y="973"/>
                  </a:cubicBezTo>
                  <a:cubicBezTo>
                    <a:pt x="2725" y="1015"/>
                    <a:pt x="2745" y="1041"/>
                    <a:pt x="2786" y="1041"/>
                  </a:cubicBezTo>
                  <a:cubicBezTo>
                    <a:pt x="2815" y="1041"/>
                    <a:pt x="2855" y="1027"/>
                    <a:pt x="2916" y="997"/>
                  </a:cubicBezTo>
                  <a:cubicBezTo>
                    <a:pt x="3061" y="924"/>
                    <a:pt x="3037" y="681"/>
                    <a:pt x="2964" y="487"/>
                  </a:cubicBezTo>
                  <a:cubicBezTo>
                    <a:pt x="2989" y="462"/>
                    <a:pt x="3013" y="462"/>
                    <a:pt x="3061" y="462"/>
                  </a:cubicBezTo>
                  <a:cubicBezTo>
                    <a:pt x="3329" y="535"/>
                    <a:pt x="3572" y="730"/>
                    <a:pt x="3693" y="997"/>
                  </a:cubicBezTo>
                  <a:cubicBezTo>
                    <a:pt x="3766" y="1143"/>
                    <a:pt x="3766" y="1337"/>
                    <a:pt x="3644" y="1483"/>
                  </a:cubicBezTo>
                  <a:cubicBezTo>
                    <a:pt x="3474" y="1677"/>
                    <a:pt x="2819" y="1799"/>
                    <a:pt x="1774" y="1799"/>
                  </a:cubicBezTo>
                  <a:cubicBezTo>
                    <a:pt x="1118" y="1799"/>
                    <a:pt x="535" y="1750"/>
                    <a:pt x="535" y="1750"/>
                  </a:cubicBezTo>
                  <a:cubicBezTo>
                    <a:pt x="316" y="1726"/>
                    <a:pt x="195" y="1653"/>
                    <a:pt x="146" y="1507"/>
                  </a:cubicBezTo>
                  <a:cubicBezTo>
                    <a:pt x="98" y="1386"/>
                    <a:pt x="219" y="1216"/>
                    <a:pt x="438" y="1118"/>
                  </a:cubicBezTo>
                  <a:cubicBezTo>
                    <a:pt x="511" y="1070"/>
                    <a:pt x="584" y="1045"/>
                    <a:pt x="681" y="1045"/>
                  </a:cubicBezTo>
                  <a:cubicBezTo>
                    <a:pt x="657" y="1167"/>
                    <a:pt x="705" y="1288"/>
                    <a:pt x="778" y="1410"/>
                  </a:cubicBezTo>
                  <a:cubicBezTo>
                    <a:pt x="808" y="1440"/>
                    <a:pt x="857" y="1461"/>
                    <a:pt x="901" y="1461"/>
                  </a:cubicBezTo>
                  <a:cubicBezTo>
                    <a:pt x="928" y="1461"/>
                    <a:pt x="954" y="1453"/>
                    <a:pt x="972" y="1434"/>
                  </a:cubicBezTo>
                  <a:cubicBezTo>
                    <a:pt x="1070" y="1361"/>
                    <a:pt x="1118" y="1240"/>
                    <a:pt x="1094" y="1118"/>
                  </a:cubicBezTo>
                  <a:cubicBezTo>
                    <a:pt x="1045" y="1021"/>
                    <a:pt x="924" y="924"/>
                    <a:pt x="802" y="924"/>
                  </a:cubicBezTo>
                  <a:cubicBezTo>
                    <a:pt x="851" y="681"/>
                    <a:pt x="1021" y="462"/>
                    <a:pt x="1264" y="365"/>
                  </a:cubicBezTo>
                  <a:cubicBezTo>
                    <a:pt x="1395" y="278"/>
                    <a:pt x="1517" y="234"/>
                    <a:pt x="1621" y="234"/>
                  </a:cubicBezTo>
                  <a:cubicBezTo>
                    <a:pt x="1689" y="234"/>
                    <a:pt x="1750" y="254"/>
                    <a:pt x="1798" y="292"/>
                  </a:cubicBezTo>
                  <a:cubicBezTo>
                    <a:pt x="1701" y="414"/>
                    <a:pt x="1677" y="584"/>
                    <a:pt x="1750" y="730"/>
                  </a:cubicBezTo>
                  <a:cubicBezTo>
                    <a:pt x="1750" y="778"/>
                    <a:pt x="1798" y="827"/>
                    <a:pt x="1871" y="827"/>
                  </a:cubicBezTo>
                  <a:cubicBezTo>
                    <a:pt x="1895" y="827"/>
                    <a:pt x="1920" y="803"/>
                    <a:pt x="1944" y="778"/>
                  </a:cubicBezTo>
                  <a:cubicBezTo>
                    <a:pt x="2041" y="633"/>
                    <a:pt x="2017" y="438"/>
                    <a:pt x="1920" y="292"/>
                  </a:cubicBezTo>
                  <a:cubicBezTo>
                    <a:pt x="1993" y="220"/>
                    <a:pt x="2090" y="147"/>
                    <a:pt x="2187" y="122"/>
                  </a:cubicBezTo>
                  <a:cubicBezTo>
                    <a:pt x="2236" y="98"/>
                    <a:pt x="2308" y="98"/>
                    <a:pt x="2357" y="74"/>
                  </a:cubicBezTo>
                  <a:close/>
                  <a:moveTo>
                    <a:pt x="2333" y="1"/>
                  </a:moveTo>
                  <a:cubicBezTo>
                    <a:pt x="2260" y="1"/>
                    <a:pt x="2211" y="25"/>
                    <a:pt x="2138" y="50"/>
                  </a:cubicBezTo>
                  <a:cubicBezTo>
                    <a:pt x="2017" y="74"/>
                    <a:pt x="1920" y="147"/>
                    <a:pt x="1823" y="244"/>
                  </a:cubicBezTo>
                  <a:cubicBezTo>
                    <a:pt x="1756" y="188"/>
                    <a:pt x="1674" y="158"/>
                    <a:pt x="1579" y="158"/>
                  </a:cubicBezTo>
                  <a:cubicBezTo>
                    <a:pt x="1466" y="158"/>
                    <a:pt x="1336" y="200"/>
                    <a:pt x="1191" y="292"/>
                  </a:cubicBezTo>
                  <a:cubicBezTo>
                    <a:pt x="924" y="414"/>
                    <a:pt x="754" y="657"/>
                    <a:pt x="681" y="948"/>
                  </a:cubicBezTo>
                  <a:cubicBezTo>
                    <a:pt x="584" y="948"/>
                    <a:pt x="487" y="973"/>
                    <a:pt x="414" y="1021"/>
                  </a:cubicBezTo>
                  <a:cubicBezTo>
                    <a:pt x="146" y="1167"/>
                    <a:pt x="1" y="1361"/>
                    <a:pt x="49" y="1531"/>
                  </a:cubicBezTo>
                  <a:cubicBezTo>
                    <a:pt x="74" y="1701"/>
                    <a:pt x="268" y="1823"/>
                    <a:pt x="511" y="1847"/>
                  </a:cubicBezTo>
                  <a:cubicBezTo>
                    <a:pt x="511" y="1847"/>
                    <a:pt x="1118" y="1871"/>
                    <a:pt x="1774" y="1871"/>
                  </a:cubicBezTo>
                  <a:cubicBezTo>
                    <a:pt x="2867" y="1871"/>
                    <a:pt x="3523" y="1774"/>
                    <a:pt x="3717" y="1556"/>
                  </a:cubicBezTo>
                  <a:cubicBezTo>
                    <a:pt x="3839" y="1386"/>
                    <a:pt x="3863" y="1167"/>
                    <a:pt x="3766" y="973"/>
                  </a:cubicBezTo>
                  <a:cubicBezTo>
                    <a:pt x="3620" y="681"/>
                    <a:pt x="3353" y="438"/>
                    <a:pt x="3037" y="365"/>
                  </a:cubicBezTo>
                  <a:cubicBezTo>
                    <a:pt x="2989" y="365"/>
                    <a:pt x="2940" y="390"/>
                    <a:pt x="2916" y="414"/>
                  </a:cubicBezTo>
                  <a:cubicBezTo>
                    <a:pt x="2819" y="171"/>
                    <a:pt x="2600" y="25"/>
                    <a:pt x="23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45" name="Google Shape;745;p17"/>
          <p:cNvSpPr/>
          <p:nvPr/>
        </p:nvSpPr>
        <p:spPr>
          <a:xfrm>
            <a:off x="-49275" y="4823551"/>
            <a:ext cx="1603944" cy="369024"/>
          </a:xfrm>
          <a:custGeom>
            <a:avLst/>
            <a:gdLst/>
            <a:ahLst/>
            <a:cxnLst/>
            <a:rect l="l" t="t" r="r" b="b"/>
            <a:pathLst>
              <a:path w="7289" h="1677" extrusionOk="0">
                <a:moveTo>
                  <a:pt x="2819" y="1"/>
                </a:moveTo>
                <a:lnTo>
                  <a:pt x="2114" y="1191"/>
                </a:lnTo>
                <a:lnTo>
                  <a:pt x="1604" y="268"/>
                </a:lnTo>
                <a:lnTo>
                  <a:pt x="1118" y="1361"/>
                </a:lnTo>
                <a:lnTo>
                  <a:pt x="584" y="754"/>
                </a:lnTo>
                <a:lnTo>
                  <a:pt x="1" y="1677"/>
                </a:lnTo>
                <a:lnTo>
                  <a:pt x="7289" y="1677"/>
                </a:lnTo>
                <a:lnTo>
                  <a:pt x="6657" y="559"/>
                </a:lnTo>
                <a:lnTo>
                  <a:pt x="6001" y="1191"/>
                </a:lnTo>
                <a:lnTo>
                  <a:pt x="5394" y="268"/>
                </a:lnTo>
                <a:lnTo>
                  <a:pt x="4738" y="1191"/>
                </a:lnTo>
                <a:lnTo>
                  <a:pt x="4252" y="1"/>
                </a:lnTo>
                <a:lnTo>
                  <a:pt x="3353" y="1118"/>
                </a:lnTo>
                <a:lnTo>
                  <a:pt x="2819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6" name="Google Shape;746;p17"/>
          <p:cNvSpPr/>
          <p:nvPr/>
        </p:nvSpPr>
        <p:spPr>
          <a:xfrm>
            <a:off x="1506177" y="4960727"/>
            <a:ext cx="1065936" cy="231849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7" name="Google Shape;747;p17"/>
          <p:cNvSpPr/>
          <p:nvPr/>
        </p:nvSpPr>
        <p:spPr>
          <a:xfrm>
            <a:off x="6003929" y="4843706"/>
            <a:ext cx="1603952" cy="348870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8" name="Google Shape;748;p17"/>
          <p:cNvSpPr/>
          <p:nvPr/>
        </p:nvSpPr>
        <p:spPr>
          <a:xfrm>
            <a:off x="7532351" y="4823550"/>
            <a:ext cx="1696695" cy="369025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9" name="Google Shape;749;p17"/>
          <p:cNvSpPr/>
          <p:nvPr/>
        </p:nvSpPr>
        <p:spPr>
          <a:xfrm>
            <a:off x="3145661" y="4843706"/>
            <a:ext cx="1603952" cy="348870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0" name="Google Shape;750;p17"/>
          <p:cNvSpPr/>
          <p:nvPr/>
        </p:nvSpPr>
        <p:spPr>
          <a:xfrm>
            <a:off x="4669614" y="4886410"/>
            <a:ext cx="1407648" cy="306163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1" name="Google Shape;751;p17"/>
          <p:cNvSpPr/>
          <p:nvPr/>
        </p:nvSpPr>
        <p:spPr>
          <a:xfrm>
            <a:off x="2368255" y="4960727"/>
            <a:ext cx="1065936" cy="231849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21_1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3" name="Google Shape;1453;p32"/>
          <p:cNvSpPr/>
          <p:nvPr/>
        </p:nvSpPr>
        <p:spPr>
          <a:xfrm>
            <a:off x="7336950" y="5125975"/>
            <a:ext cx="109250" cy="17525"/>
          </a:xfrm>
          <a:custGeom>
            <a:avLst/>
            <a:gdLst/>
            <a:ahLst/>
            <a:cxnLst/>
            <a:rect l="l" t="t" r="r" b="b"/>
            <a:pathLst>
              <a:path w="4370" h="701" extrusionOk="0">
                <a:moveTo>
                  <a:pt x="0" y="0"/>
                </a:moveTo>
                <a:lnTo>
                  <a:pt x="0" y="701"/>
                </a:lnTo>
                <a:lnTo>
                  <a:pt x="4370" y="701"/>
                </a:lnTo>
                <a:lnTo>
                  <a:pt x="437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54" name="Google Shape;1454;p32"/>
          <p:cNvGrpSpPr/>
          <p:nvPr/>
        </p:nvGrpSpPr>
        <p:grpSpPr>
          <a:xfrm flipH="1">
            <a:off x="-297197" y="926675"/>
            <a:ext cx="1025973" cy="811032"/>
            <a:chOff x="855987" y="2204128"/>
            <a:chExt cx="1217483" cy="962421"/>
          </a:xfrm>
        </p:grpSpPr>
        <p:grpSp>
          <p:nvGrpSpPr>
            <p:cNvPr id="1455" name="Google Shape;1455;p32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1456" name="Google Shape;1456;p32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7" name="Google Shape;1457;p32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8" name="Google Shape;1458;p32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9" name="Google Shape;1459;p32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0" name="Google Shape;1460;p32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1" name="Google Shape;1461;p32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462" name="Google Shape;1462;p32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63" name="Google Shape;1463;p32"/>
          <p:cNvGrpSpPr/>
          <p:nvPr/>
        </p:nvGrpSpPr>
        <p:grpSpPr>
          <a:xfrm rot="-3617422" flipH="1">
            <a:off x="8490995" y="4604956"/>
            <a:ext cx="639248" cy="382014"/>
            <a:chOff x="1202177" y="4613417"/>
            <a:chExt cx="528376" cy="315757"/>
          </a:xfrm>
        </p:grpSpPr>
        <p:sp>
          <p:nvSpPr>
            <p:cNvPr id="1464" name="Google Shape;1464;p32"/>
            <p:cNvSpPr/>
            <p:nvPr/>
          </p:nvSpPr>
          <p:spPr>
            <a:xfrm>
              <a:off x="1564214" y="4671691"/>
              <a:ext cx="166339" cy="48340"/>
            </a:xfrm>
            <a:custGeom>
              <a:avLst/>
              <a:gdLst/>
              <a:ahLst/>
              <a:cxnLst/>
              <a:rect l="l" t="t" r="r" b="b"/>
              <a:pathLst>
                <a:path w="1507" h="438" extrusionOk="0">
                  <a:moveTo>
                    <a:pt x="1409" y="1"/>
                  </a:moveTo>
                  <a:lnTo>
                    <a:pt x="73" y="316"/>
                  </a:lnTo>
                  <a:cubicBezTo>
                    <a:pt x="25" y="316"/>
                    <a:pt x="0" y="341"/>
                    <a:pt x="25" y="389"/>
                  </a:cubicBezTo>
                  <a:cubicBezTo>
                    <a:pt x="25" y="414"/>
                    <a:pt x="49" y="438"/>
                    <a:pt x="73" y="438"/>
                  </a:cubicBezTo>
                  <a:lnTo>
                    <a:pt x="98" y="438"/>
                  </a:lnTo>
                  <a:lnTo>
                    <a:pt x="1434" y="122"/>
                  </a:lnTo>
                  <a:cubicBezTo>
                    <a:pt x="1506" y="122"/>
                    <a:pt x="1482" y="1"/>
                    <a:pt x="14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5" name="Google Shape;1465;p32"/>
            <p:cNvSpPr/>
            <p:nvPr/>
          </p:nvSpPr>
          <p:spPr>
            <a:xfrm>
              <a:off x="1602846" y="4613417"/>
              <a:ext cx="60708" cy="176363"/>
            </a:xfrm>
            <a:custGeom>
              <a:avLst/>
              <a:gdLst/>
              <a:ahLst/>
              <a:cxnLst/>
              <a:rect l="l" t="t" r="r" b="b"/>
              <a:pathLst>
                <a:path w="550" h="1598" extrusionOk="0">
                  <a:moveTo>
                    <a:pt x="77" y="0"/>
                  </a:moveTo>
                  <a:cubicBezTo>
                    <a:pt x="39" y="0"/>
                    <a:pt x="0" y="32"/>
                    <a:pt x="15" y="91"/>
                  </a:cubicBezTo>
                  <a:lnTo>
                    <a:pt x="403" y="1573"/>
                  </a:lnTo>
                  <a:cubicBezTo>
                    <a:pt x="428" y="1597"/>
                    <a:pt x="452" y="1597"/>
                    <a:pt x="476" y="1597"/>
                  </a:cubicBezTo>
                  <a:lnTo>
                    <a:pt x="501" y="1597"/>
                  </a:lnTo>
                  <a:cubicBezTo>
                    <a:pt x="525" y="1597"/>
                    <a:pt x="549" y="1549"/>
                    <a:pt x="525" y="1525"/>
                  </a:cubicBezTo>
                  <a:lnTo>
                    <a:pt x="136" y="43"/>
                  </a:lnTo>
                  <a:cubicBezTo>
                    <a:pt x="127" y="14"/>
                    <a:pt x="102" y="0"/>
                    <a:pt x="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6" name="Google Shape;1466;p32"/>
            <p:cNvSpPr/>
            <p:nvPr/>
          </p:nvSpPr>
          <p:spPr>
            <a:xfrm>
              <a:off x="1582978" y="4629421"/>
              <a:ext cx="104638" cy="138950"/>
            </a:xfrm>
            <a:custGeom>
              <a:avLst/>
              <a:gdLst/>
              <a:ahLst/>
              <a:cxnLst/>
              <a:rect l="l" t="t" r="r" b="b"/>
              <a:pathLst>
                <a:path w="948" h="1259" extrusionOk="0">
                  <a:moveTo>
                    <a:pt x="875" y="1"/>
                  </a:moveTo>
                  <a:cubicBezTo>
                    <a:pt x="857" y="1"/>
                    <a:pt x="838" y="7"/>
                    <a:pt x="826" y="19"/>
                  </a:cubicBezTo>
                  <a:lnTo>
                    <a:pt x="25" y="1161"/>
                  </a:lnTo>
                  <a:cubicBezTo>
                    <a:pt x="0" y="1185"/>
                    <a:pt x="0" y="1234"/>
                    <a:pt x="49" y="1258"/>
                  </a:cubicBezTo>
                  <a:lnTo>
                    <a:pt x="122" y="1258"/>
                  </a:lnTo>
                  <a:lnTo>
                    <a:pt x="924" y="92"/>
                  </a:lnTo>
                  <a:cubicBezTo>
                    <a:pt x="948" y="68"/>
                    <a:pt x="948" y="19"/>
                    <a:pt x="924" y="19"/>
                  </a:cubicBezTo>
                  <a:cubicBezTo>
                    <a:pt x="911" y="7"/>
                    <a:pt x="893" y="1"/>
                    <a:pt x="8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7" name="Google Shape;1467;p32"/>
            <p:cNvSpPr/>
            <p:nvPr/>
          </p:nvSpPr>
          <p:spPr>
            <a:xfrm>
              <a:off x="1548982" y="4644430"/>
              <a:ext cx="160158" cy="102419"/>
            </a:xfrm>
            <a:custGeom>
              <a:avLst/>
              <a:gdLst/>
              <a:ahLst/>
              <a:cxnLst/>
              <a:rect l="l" t="t" r="r" b="b"/>
              <a:pathLst>
                <a:path w="1451" h="928" extrusionOk="0">
                  <a:moveTo>
                    <a:pt x="115" y="1"/>
                  </a:moveTo>
                  <a:cubicBezTo>
                    <a:pt x="51" y="1"/>
                    <a:pt x="0" y="83"/>
                    <a:pt x="65" y="126"/>
                  </a:cubicBezTo>
                  <a:lnTo>
                    <a:pt x="1329" y="928"/>
                  </a:lnTo>
                  <a:lnTo>
                    <a:pt x="1377" y="928"/>
                  </a:lnTo>
                  <a:cubicBezTo>
                    <a:pt x="1426" y="928"/>
                    <a:pt x="1450" y="831"/>
                    <a:pt x="1402" y="806"/>
                  </a:cubicBezTo>
                  <a:lnTo>
                    <a:pt x="138" y="5"/>
                  </a:lnTo>
                  <a:cubicBezTo>
                    <a:pt x="130" y="2"/>
                    <a:pt x="123" y="1"/>
                    <a:pt x="1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8" name="Google Shape;1468;p32"/>
            <p:cNvSpPr/>
            <p:nvPr/>
          </p:nvSpPr>
          <p:spPr>
            <a:xfrm>
              <a:off x="1202177" y="4673346"/>
              <a:ext cx="177156" cy="151310"/>
            </a:xfrm>
            <a:custGeom>
              <a:avLst/>
              <a:gdLst/>
              <a:ahLst/>
              <a:cxnLst/>
              <a:rect l="l" t="t" r="r" b="b"/>
              <a:pathLst>
                <a:path w="1605" h="1371" extrusionOk="0">
                  <a:moveTo>
                    <a:pt x="924" y="131"/>
                  </a:moveTo>
                  <a:cubicBezTo>
                    <a:pt x="1216" y="131"/>
                    <a:pt x="1458" y="374"/>
                    <a:pt x="1483" y="690"/>
                  </a:cubicBezTo>
                  <a:cubicBezTo>
                    <a:pt x="1483" y="1019"/>
                    <a:pt x="1204" y="1248"/>
                    <a:pt x="911" y="1248"/>
                  </a:cubicBezTo>
                  <a:cubicBezTo>
                    <a:pt x="771" y="1248"/>
                    <a:pt x="629" y="1196"/>
                    <a:pt x="511" y="1079"/>
                  </a:cubicBezTo>
                  <a:cubicBezTo>
                    <a:pt x="171" y="739"/>
                    <a:pt x="414" y="131"/>
                    <a:pt x="924" y="131"/>
                  </a:cubicBezTo>
                  <a:close/>
                  <a:moveTo>
                    <a:pt x="907" y="1"/>
                  </a:moveTo>
                  <a:cubicBezTo>
                    <a:pt x="740" y="1"/>
                    <a:pt x="571" y="63"/>
                    <a:pt x="438" y="204"/>
                  </a:cubicBezTo>
                  <a:cubicBezTo>
                    <a:pt x="1" y="641"/>
                    <a:pt x="317" y="1370"/>
                    <a:pt x="924" y="1370"/>
                  </a:cubicBezTo>
                  <a:cubicBezTo>
                    <a:pt x="1288" y="1370"/>
                    <a:pt x="1604" y="1079"/>
                    <a:pt x="1604" y="690"/>
                  </a:cubicBezTo>
                  <a:cubicBezTo>
                    <a:pt x="1604" y="278"/>
                    <a:pt x="1258" y="1"/>
                    <a:pt x="9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9" name="Google Shape;1469;p32"/>
            <p:cNvSpPr/>
            <p:nvPr/>
          </p:nvSpPr>
          <p:spPr>
            <a:xfrm>
              <a:off x="1389928" y="4832385"/>
              <a:ext cx="115344" cy="96790"/>
            </a:xfrm>
            <a:custGeom>
              <a:avLst/>
              <a:gdLst/>
              <a:ahLst/>
              <a:cxnLst/>
              <a:rect l="l" t="t" r="r" b="b"/>
              <a:pathLst>
                <a:path w="1045" h="877" extrusionOk="0">
                  <a:moveTo>
                    <a:pt x="583" y="124"/>
                  </a:moveTo>
                  <a:cubicBezTo>
                    <a:pt x="753" y="124"/>
                    <a:pt x="899" y="269"/>
                    <a:pt x="899" y="439"/>
                  </a:cubicBezTo>
                  <a:cubicBezTo>
                    <a:pt x="899" y="622"/>
                    <a:pt x="741" y="747"/>
                    <a:pt x="587" y="747"/>
                  </a:cubicBezTo>
                  <a:cubicBezTo>
                    <a:pt x="515" y="747"/>
                    <a:pt x="443" y="720"/>
                    <a:pt x="389" y="658"/>
                  </a:cubicBezTo>
                  <a:cubicBezTo>
                    <a:pt x="195" y="464"/>
                    <a:pt x="316" y="124"/>
                    <a:pt x="583" y="124"/>
                  </a:cubicBezTo>
                  <a:close/>
                  <a:moveTo>
                    <a:pt x="584" y="0"/>
                  </a:moveTo>
                  <a:cubicBezTo>
                    <a:pt x="473" y="0"/>
                    <a:pt x="361" y="38"/>
                    <a:pt x="268" y="124"/>
                  </a:cubicBezTo>
                  <a:cubicBezTo>
                    <a:pt x="0" y="415"/>
                    <a:pt x="195" y="877"/>
                    <a:pt x="583" y="877"/>
                  </a:cubicBezTo>
                  <a:cubicBezTo>
                    <a:pt x="826" y="877"/>
                    <a:pt x="1021" y="682"/>
                    <a:pt x="1045" y="439"/>
                  </a:cubicBezTo>
                  <a:cubicBezTo>
                    <a:pt x="1045" y="175"/>
                    <a:pt x="820" y="0"/>
                    <a:pt x="5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70" name="Google Shape;1470;p32"/>
          <p:cNvGrpSpPr/>
          <p:nvPr/>
        </p:nvGrpSpPr>
        <p:grpSpPr>
          <a:xfrm flipH="1">
            <a:off x="62659" y="4194779"/>
            <a:ext cx="666115" cy="973447"/>
            <a:chOff x="-1047799" y="3300294"/>
            <a:chExt cx="439014" cy="641607"/>
          </a:xfrm>
        </p:grpSpPr>
        <p:sp>
          <p:nvSpPr>
            <p:cNvPr id="1471" name="Google Shape;1471;p32"/>
            <p:cNvSpPr/>
            <p:nvPr/>
          </p:nvSpPr>
          <p:spPr>
            <a:xfrm>
              <a:off x="-994003" y="3750695"/>
              <a:ext cx="138774" cy="63785"/>
            </a:xfrm>
            <a:custGeom>
              <a:avLst/>
              <a:gdLst/>
              <a:ahLst/>
              <a:cxnLst/>
              <a:rect l="l" t="t" r="r" b="b"/>
              <a:pathLst>
                <a:path w="1847" h="849" extrusionOk="0">
                  <a:moveTo>
                    <a:pt x="728" y="0"/>
                  </a:moveTo>
                  <a:cubicBezTo>
                    <a:pt x="502" y="0"/>
                    <a:pt x="254" y="68"/>
                    <a:pt x="1" y="252"/>
                  </a:cubicBezTo>
                  <a:cubicBezTo>
                    <a:pt x="1" y="252"/>
                    <a:pt x="350" y="848"/>
                    <a:pt x="1002" y="848"/>
                  </a:cubicBezTo>
                  <a:cubicBezTo>
                    <a:pt x="1243" y="848"/>
                    <a:pt x="1526" y="767"/>
                    <a:pt x="1847" y="544"/>
                  </a:cubicBezTo>
                  <a:cubicBezTo>
                    <a:pt x="1847" y="544"/>
                    <a:pt x="1369" y="0"/>
                    <a:pt x="7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2" name="Google Shape;1472;p32"/>
            <p:cNvSpPr/>
            <p:nvPr/>
          </p:nvSpPr>
          <p:spPr>
            <a:xfrm>
              <a:off x="-950199" y="3777592"/>
              <a:ext cx="98652" cy="17656"/>
            </a:xfrm>
            <a:custGeom>
              <a:avLst/>
              <a:gdLst/>
              <a:ahLst/>
              <a:cxnLst/>
              <a:rect l="l" t="t" r="r" b="b"/>
              <a:pathLst>
                <a:path w="1313" h="235" extrusionOk="0">
                  <a:moveTo>
                    <a:pt x="500" y="0"/>
                  </a:moveTo>
                  <a:cubicBezTo>
                    <a:pt x="349" y="0"/>
                    <a:pt x="197" y="14"/>
                    <a:pt x="49" y="40"/>
                  </a:cubicBezTo>
                  <a:cubicBezTo>
                    <a:pt x="25" y="40"/>
                    <a:pt x="1" y="64"/>
                    <a:pt x="25" y="89"/>
                  </a:cubicBezTo>
                  <a:cubicBezTo>
                    <a:pt x="25" y="113"/>
                    <a:pt x="49" y="113"/>
                    <a:pt x="73" y="113"/>
                  </a:cubicBezTo>
                  <a:cubicBezTo>
                    <a:pt x="191" y="98"/>
                    <a:pt x="311" y="90"/>
                    <a:pt x="431" y="90"/>
                  </a:cubicBezTo>
                  <a:cubicBezTo>
                    <a:pt x="708" y="90"/>
                    <a:pt x="985" y="133"/>
                    <a:pt x="1239" y="234"/>
                  </a:cubicBezTo>
                  <a:lnTo>
                    <a:pt x="1264" y="234"/>
                  </a:lnTo>
                  <a:cubicBezTo>
                    <a:pt x="1288" y="234"/>
                    <a:pt x="1288" y="210"/>
                    <a:pt x="1312" y="210"/>
                  </a:cubicBezTo>
                  <a:cubicBezTo>
                    <a:pt x="1312" y="186"/>
                    <a:pt x="1312" y="162"/>
                    <a:pt x="1288" y="137"/>
                  </a:cubicBezTo>
                  <a:cubicBezTo>
                    <a:pt x="1039" y="44"/>
                    <a:pt x="770" y="0"/>
                    <a:pt x="5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3" name="Google Shape;1473;p32"/>
            <p:cNvSpPr/>
            <p:nvPr/>
          </p:nvSpPr>
          <p:spPr>
            <a:xfrm>
              <a:off x="-949448" y="3639053"/>
              <a:ext cx="114280" cy="249281"/>
            </a:xfrm>
            <a:custGeom>
              <a:avLst/>
              <a:gdLst/>
              <a:ahLst/>
              <a:cxnLst/>
              <a:rect l="l" t="t" r="r" b="b"/>
              <a:pathLst>
                <a:path w="1521" h="3318" extrusionOk="0">
                  <a:moveTo>
                    <a:pt x="69" y="0"/>
                  </a:moveTo>
                  <a:cubicBezTo>
                    <a:pt x="40" y="0"/>
                    <a:pt x="0" y="67"/>
                    <a:pt x="39" y="86"/>
                  </a:cubicBezTo>
                  <a:cubicBezTo>
                    <a:pt x="63" y="86"/>
                    <a:pt x="1327" y="961"/>
                    <a:pt x="1424" y="3269"/>
                  </a:cubicBezTo>
                  <a:cubicBezTo>
                    <a:pt x="1424" y="3293"/>
                    <a:pt x="1448" y="3317"/>
                    <a:pt x="1472" y="3317"/>
                  </a:cubicBezTo>
                  <a:cubicBezTo>
                    <a:pt x="1497" y="3293"/>
                    <a:pt x="1521" y="3293"/>
                    <a:pt x="1521" y="3269"/>
                  </a:cubicBezTo>
                  <a:cubicBezTo>
                    <a:pt x="1424" y="912"/>
                    <a:pt x="88" y="14"/>
                    <a:pt x="88" y="14"/>
                  </a:cubicBezTo>
                  <a:cubicBezTo>
                    <a:pt x="83" y="4"/>
                    <a:pt x="76" y="0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4" name="Google Shape;1474;p32"/>
            <p:cNvSpPr/>
            <p:nvPr/>
          </p:nvSpPr>
          <p:spPr>
            <a:xfrm>
              <a:off x="-1047799" y="3504796"/>
              <a:ext cx="229087" cy="179936"/>
            </a:xfrm>
            <a:custGeom>
              <a:avLst/>
              <a:gdLst/>
              <a:ahLst/>
              <a:cxnLst/>
              <a:rect l="l" t="t" r="r" b="b"/>
              <a:pathLst>
                <a:path w="3049" h="2395" extrusionOk="0">
                  <a:moveTo>
                    <a:pt x="2055" y="1"/>
                  </a:moveTo>
                  <a:cubicBezTo>
                    <a:pt x="1883" y="1"/>
                    <a:pt x="1883" y="562"/>
                    <a:pt x="1883" y="562"/>
                  </a:cubicBezTo>
                  <a:cubicBezTo>
                    <a:pt x="1761" y="416"/>
                    <a:pt x="1615" y="294"/>
                    <a:pt x="1445" y="197"/>
                  </a:cubicBezTo>
                  <a:cubicBezTo>
                    <a:pt x="1434" y="193"/>
                    <a:pt x="1423" y="192"/>
                    <a:pt x="1413" y="192"/>
                  </a:cubicBezTo>
                  <a:cubicBezTo>
                    <a:pt x="1234" y="192"/>
                    <a:pt x="1300" y="780"/>
                    <a:pt x="1300" y="780"/>
                  </a:cubicBezTo>
                  <a:cubicBezTo>
                    <a:pt x="1154" y="635"/>
                    <a:pt x="984" y="537"/>
                    <a:pt x="814" y="416"/>
                  </a:cubicBezTo>
                  <a:cubicBezTo>
                    <a:pt x="785" y="400"/>
                    <a:pt x="760" y="393"/>
                    <a:pt x="740" y="393"/>
                  </a:cubicBezTo>
                  <a:cubicBezTo>
                    <a:pt x="532" y="393"/>
                    <a:pt x="692" y="1096"/>
                    <a:pt x="692" y="1096"/>
                  </a:cubicBezTo>
                  <a:cubicBezTo>
                    <a:pt x="692" y="1096"/>
                    <a:pt x="357" y="857"/>
                    <a:pt x="178" y="857"/>
                  </a:cubicBezTo>
                  <a:cubicBezTo>
                    <a:pt x="136" y="857"/>
                    <a:pt x="103" y="870"/>
                    <a:pt x="85" y="902"/>
                  </a:cubicBezTo>
                  <a:cubicBezTo>
                    <a:pt x="1" y="1049"/>
                    <a:pt x="662" y="2395"/>
                    <a:pt x="1533" y="2395"/>
                  </a:cubicBezTo>
                  <a:cubicBezTo>
                    <a:pt x="1669" y="2395"/>
                    <a:pt x="1811" y="2362"/>
                    <a:pt x="1955" y="2286"/>
                  </a:cubicBezTo>
                  <a:cubicBezTo>
                    <a:pt x="3049" y="1728"/>
                    <a:pt x="2684" y="926"/>
                    <a:pt x="2684" y="926"/>
                  </a:cubicBezTo>
                  <a:cubicBezTo>
                    <a:pt x="2684" y="926"/>
                    <a:pt x="2368" y="197"/>
                    <a:pt x="2125" y="27"/>
                  </a:cubicBezTo>
                  <a:cubicBezTo>
                    <a:pt x="2099" y="9"/>
                    <a:pt x="2076" y="1"/>
                    <a:pt x="20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5" name="Google Shape;1475;p32"/>
            <p:cNvSpPr/>
            <p:nvPr/>
          </p:nvSpPr>
          <p:spPr>
            <a:xfrm>
              <a:off x="-1006775" y="3550625"/>
              <a:ext cx="157032" cy="111418"/>
            </a:xfrm>
            <a:custGeom>
              <a:avLst/>
              <a:gdLst/>
              <a:ahLst/>
              <a:cxnLst/>
              <a:rect l="l" t="t" r="r" b="b"/>
              <a:pathLst>
                <a:path w="2090" h="1483" extrusionOk="0">
                  <a:moveTo>
                    <a:pt x="1652" y="292"/>
                  </a:moveTo>
                  <a:cubicBezTo>
                    <a:pt x="1677" y="292"/>
                    <a:pt x="1701" y="316"/>
                    <a:pt x="1725" y="340"/>
                  </a:cubicBezTo>
                  <a:cubicBezTo>
                    <a:pt x="1749" y="365"/>
                    <a:pt x="1749" y="389"/>
                    <a:pt x="1774" y="413"/>
                  </a:cubicBezTo>
                  <a:lnTo>
                    <a:pt x="1725" y="389"/>
                  </a:lnTo>
                  <a:cubicBezTo>
                    <a:pt x="1701" y="365"/>
                    <a:pt x="1677" y="316"/>
                    <a:pt x="1652" y="292"/>
                  </a:cubicBezTo>
                  <a:close/>
                  <a:moveTo>
                    <a:pt x="802" y="656"/>
                  </a:moveTo>
                  <a:lnTo>
                    <a:pt x="802" y="656"/>
                  </a:lnTo>
                  <a:cubicBezTo>
                    <a:pt x="826" y="680"/>
                    <a:pt x="851" y="729"/>
                    <a:pt x="875" y="778"/>
                  </a:cubicBezTo>
                  <a:cubicBezTo>
                    <a:pt x="851" y="729"/>
                    <a:pt x="826" y="705"/>
                    <a:pt x="802" y="656"/>
                  </a:cubicBezTo>
                  <a:close/>
                  <a:moveTo>
                    <a:pt x="535" y="923"/>
                  </a:moveTo>
                  <a:lnTo>
                    <a:pt x="535" y="923"/>
                  </a:lnTo>
                  <a:cubicBezTo>
                    <a:pt x="583" y="948"/>
                    <a:pt x="608" y="996"/>
                    <a:pt x="608" y="1045"/>
                  </a:cubicBezTo>
                  <a:cubicBezTo>
                    <a:pt x="583" y="996"/>
                    <a:pt x="559" y="972"/>
                    <a:pt x="535" y="923"/>
                  </a:cubicBezTo>
                  <a:close/>
                  <a:moveTo>
                    <a:pt x="1944" y="0"/>
                  </a:moveTo>
                  <a:cubicBezTo>
                    <a:pt x="1920" y="25"/>
                    <a:pt x="1920" y="49"/>
                    <a:pt x="1920" y="73"/>
                  </a:cubicBezTo>
                  <a:cubicBezTo>
                    <a:pt x="1944" y="146"/>
                    <a:pt x="2017" y="292"/>
                    <a:pt x="1968" y="365"/>
                  </a:cubicBezTo>
                  <a:cubicBezTo>
                    <a:pt x="1968" y="389"/>
                    <a:pt x="1944" y="413"/>
                    <a:pt x="1920" y="413"/>
                  </a:cubicBezTo>
                  <a:lnTo>
                    <a:pt x="1847" y="413"/>
                  </a:lnTo>
                  <a:cubicBezTo>
                    <a:pt x="1847" y="365"/>
                    <a:pt x="1822" y="316"/>
                    <a:pt x="1798" y="267"/>
                  </a:cubicBezTo>
                  <a:cubicBezTo>
                    <a:pt x="1774" y="195"/>
                    <a:pt x="1701" y="170"/>
                    <a:pt x="1628" y="146"/>
                  </a:cubicBezTo>
                  <a:cubicBezTo>
                    <a:pt x="1604" y="146"/>
                    <a:pt x="1579" y="170"/>
                    <a:pt x="1555" y="195"/>
                  </a:cubicBezTo>
                  <a:cubicBezTo>
                    <a:pt x="1531" y="243"/>
                    <a:pt x="1555" y="316"/>
                    <a:pt x="1604" y="365"/>
                  </a:cubicBezTo>
                  <a:cubicBezTo>
                    <a:pt x="1652" y="413"/>
                    <a:pt x="1701" y="462"/>
                    <a:pt x="1749" y="486"/>
                  </a:cubicBezTo>
                  <a:lnTo>
                    <a:pt x="1749" y="510"/>
                  </a:lnTo>
                  <a:cubicBezTo>
                    <a:pt x="1749" y="559"/>
                    <a:pt x="1701" y="559"/>
                    <a:pt x="1628" y="559"/>
                  </a:cubicBezTo>
                  <a:cubicBezTo>
                    <a:pt x="1555" y="559"/>
                    <a:pt x="1482" y="535"/>
                    <a:pt x="1409" y="510"/>
                  </a:cubicBezTo>
                  <a:cubicBezTo>
                    <a:pt x="1385" y="437"/>
                    <a:pt x="1337" y="389"/>
                    <a:pt x="1288" y="365"/>
                  </a:cubicBezTo>
                  <a:cubicBezTo>
                    <a:pt x="1256" y="365"/>
                    <a:pt x="1234" y="354"/>
                    <a:pt x="1209" y="354"/>
                  </a:cubicBezTo>
                  <a:cubicBezTo>
                    <a:pt x="1196" y="354"/>
                    <a:pt x="1183" y="357"/>
                    <a:pt x="1166" y="365"/>
                  </a:cubicBezTo>
                  <a:cubicBezTo>
                    <a:pt x="1166" y="389"/>
                    <a:pt x="1142" y="413"/>
                    <a:pt x="1166" y="437"/>
                  </a:cubicBezTo>
                  <a:cubicBezTo>
                    <a:pt x="1215" y="486"/>
                    <a:pt x="1264" y="559"/>
                    <a:pt x="1337" y="583"/>
                  </a:cubicBezTo>
                  <a:cubicBezTo>
                    <a:pt x="1385" y="656"/>
                    <a:pt x="1385" y="753"/>
                    <a:pt x="1361" y="850"/>
                  </a:cubicBezTo>
                  <a:cubicBezTo>
                    <a:pt x="1343" y="905"/>
                    <a:pt x="1311" y="932"/>
                    <a:pt x="1255" y="932"/>
                  </a:cubicBezTo>
                  <a:cubicBezTo>
                    <a:pt x="1236" y="932"/>
                    <a:pt x="1215" y="929"/>
                    <a:pt x="1191" y="923"/>
                  </a:cubicBezTo>
                  <a:cubicBezTo>
                    <a:pt x="1142" y="923"/>
                    <a:pt x="1069" y="899"/>
                    <a:pt x="1021" y="850"/>
                  </a:cubicBezTo>
                  <a:cubicBezTo>
                    <a:pt x="996" y="729"/>
                    <a:pt x="924" y="608"/>
                    <a:pt x="826" y="535"/>
                  </a:cubicBezTo>
                  <a:lnTo>
                    <a:pt x="729" y="535"/>
                  </a:lnTo>
                  <a:cubicBezTo>
                    <a:pt x="705" y="559"/>
                    <a:pt x="705" y="583"/>
                    <a:pt x="705" y="632"/>
                  </a:cubicBezTo>
                  <a:cubicBezTo>
                    <a:pt x="754" y="753"/>
                    <a:pt x="826" y="850"/>
                    <a:pt x="924" y="923"/>
                  </a:cubicBezTo>
                  <a:cubicBezTo>
                    <a:pt x="948" y="972"/>
                    <a:pt x="948" y="1021"/>
                    <a:pt x="924" y="1093"/>
                  </a:cubicBezTo>
                  <a:cubicBezTo>
                    <a:pt x="924" y="1129"/>
                    <a:pt x="898" y="1151"/>
                    <a:pt x="874" y="1151"/>
                  </a:cubicBezTo>
                  <a:cubicBezTo>
                    <a:pt x="865" y="1151"/>
                    <a:pt x="857" y="1148"/>
                    <a:pt x="851" y="1142"/>
                  </a:cubicBezTo>
                  <a:cubicBezTo>
                    <a:pt x="802" y="1142"/>
                    <a:pt x="754" y="1118"/>
                    <a:pt x="729" y="1093"/>
                  </a:cubicBezTo>
                  <a:cubicBezTo>
                    <a:pt x="729" y="972"/>
                    <a:pt x="656" y="875"/>
                    <a:pt x="559" y="826"/>
                  </a:cubicBezTo>
                  <a:cubicBezTo>
                    <a:pt x="547" y="814"/>
                    <a:pt x="529" y="808"/>
                    <a:pt x="508" y="808"/>
                  </a:cubicBezTo>
                  <a:cubicBezTo>
                    <a:pt x="486" y="808"/>
                    <a:pt x="462" y="814"/>
                    <a:pt x="438" y="826"/>
                  </a:cubicBezTo>
                  <a:cubicBezTo>
                    <a:pt x="438" y="826"/>
                    <a:pt x="413" y="875"/>
                    <a:pt x="438" y="899"/>
                  </a:cubicBezTo>
                  <a:cubicBezTo>
                    <a:pt x="462" y="996"/>
                    <a:pt x="535" y="1093"/>
                    <a:pt x="632" y="1166"/>
                  </a:cubicBezTo>
                  <a:cubicBezTo>
                    <a:pt x="608" y="1239"/>
                    <a:pt x="559" y="1312"/>
                    <a:pt x="486" y="1336"/>
                  </a:cubicBezTo>
                  <a:cubicBezTo>
                    <a:pt x="455" y="1356"/>
                    <a:pt x="424" y="1364"/>
                    <a:pt x="393" y="1364"/>
                  </a:cubicBezTo>
                  <a:cubicBezTo>
                    <a:pt x="234" y="1364"/>
                    <a:pt x="98" y="1142"/>
                    <a:pt x="98" y="1142"/>
                  </a:cubicBezTo>
                  <a:cubicBezTo>
                    <a:pt x="85" y="1130"/>
                    <a:pt x="73" y="1124"/>
                    <a:pt x="64" y="1124"/>
                  </a:cubicBezTo>
                  <a:cubicBezTo>
                    <a:pt x="55" y="1124"/>
                    <a:pt x="49" y="1130"/>
                    <a:pt x="49" y="1142"/>
                  </a:cubicBezTo>
                  <a:cubicBezTo>
                    <a:pt x="25" y="1166"/>
                    <a:pt x="0" y="1191"/>
                    <a:pt x="25" y="1215"/>
                  </a:cubicBezTo>
                  <a:cubicBezTo>
                    <a:pt x="25" y="1215"/>
                    <a:pt x="195" y="1482"/>
                    <a:pt x="389" y="1482"/>
                  </a:cubicBezTo>
                  <a:cubicBezTo>
                    <a:pt x="438" y="1458"/>
                    <a:pt x="486" y="1433"/>
                    <a:pt x="535" y="1385"/>
                  </a:cubicBezTo>
                  <a:cubicBezTo>
                    <a:pt x="608" y="1336"/>
                    <a:pt x="681" y="1263"/>
                    <a:pt x="705" y="1166"/>
                  </a:cubicBezTo>
                  <a:cubicBezTo>
                    <a:pt x="754" y="1191"/>
                    <a:pt x="778" y="1191"/>
                    <a:pt x="826" y="1215"/>
                  </a:cubicBezTo>
                  <a:cubicBezTo>
                    <a:pt x="839" y="1219"/>
                    <a:pt x="852" y="1221"/>
                    <a:pt x="866" y="1221"/>
                  </a:cubicBezTo>
                  <a:cubicBezTo>
                    <a:pt x="930" y="1221"/>
                    <a:pt x="1001" y="1174"/>
                    <a:pt x="1021" y="1093"/>
                  </a:cubicBezTo>
                  <a:cubicBezTo>
                    <a:pt x="1021" y="1045"/>
                    <a:pt x="1021" y="996"/>
                    <a:pt x="1021" y="948"/>
                  </a:cubicBezTo>
                  <a:cubicBezTo>
                    <a:pt x="1069" y="972"/>
                    <a:pt x="1118" y="996"/>
                    <a:pt x="1166" y="996"/>
                  </a:cubicBezTo>
                  <a:cubicBezTo>
                    <a:pt x="1192" y="1007"/>
                    <a:pt x="1218" y="1011"/>
                    <a:pt x="1243" y="1011"/>
                  </a:cubicBezTo>
                  <a:cubicBezTo>
                    <a:pt x="1335" y="1011"/>
                    <a:pt x="1415" y="946"/>
                    <a:pt x="1434" y="850"/>
                  </a:cubicBezTo>
                  <a:cubicBezTo>
                    <a:pt x="1458" y="778"/>
                    <a:pt x="1458" y="680"/>
                    <a:pt x="1434" y="608"/>
                  </a:cubicBezTo>
                  <a:cubicBezTo>
                    <a:pt x="1507" y="608"/>
                    <a:pt x="1555" y="632"/>
                    <a:pt x="1628" y="632"/>
                  </a:cubicBezTo>
                  <a:cubicBezTo>
                    <a:pt x="1701" y="632"/>
                    <a:pt x="1798" y="608"/>
                    <a:pt x="1822" y="535"/>
                  </a:cubicBezTo>
                  <a:cubicBezTo>
                    <a:pt x="1847" y="510"/>
                    <a:pt x="1847" y="510"/>
                    <a:pt x="1847" y="486"/>
                  </a:cubicBezTo>
                  <a:cubicBezTo>
                    <a:pt x="1859" y="498"/>
                    <a:pt x="1877" y="504"/>
                    <a:pt x="1895" y="504"/>
                  </a:cubicBezTo>
                  <a:cubicBezTo>
                    <a:pt x="1913" y="504"/>
                    <a:pt x="1932" y="498"/>
                    <a:pt x="1944" y="486"/>
                  </a:cubicBezTo>
                  <a:cubicBezTo>
                    <a:pt x="1992" y="486"/>
                    <a:pt x="2041" y="462"/>
                    <a:pt x="2065" y="413"/>
                  </a:cubicBezTo>
                  <a:cubicBezTo>
                    <a:pt x="2090" y="267"/>
                    <a:pt x="2065" y="146"/>
                    <a:pt x="2017" y="25"/>
                  </a:cubicBezTo>
                  <a:cubicBezTo>
                    <a:pt x="1992" y="0"/>
                    <a:pt x="1968" y="0"/>
                    <a:pt x="19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6" name="Google Shape;1476;p32"/>
            <p:cNvSpPr/>
            <p:nvPr/>
          </p:nvSpPr>
          <p:spPr>
            <a:xfrm>
              <a:off x="-868753" y="3630488"/>
              <a:ext cx="108420" cy="91959"/>
            </a:xfrm>
            <a:custGeom>
              <a:avLst/>
              <a:gdLst/>
              <a:ahLst/>
              <a:cxnLst/>
              <a:rect l="l" t="t" r="r" b="b"/>
              <a:pathLst>
                <a:path w="1443" h="1224" extrusionOk="0">
                  <a:moveTo>
                    <a:pt x="158" y="1"/>
                  </a:moveTo>
                  <a:cubicBezTo>
                    <a:pt x="118" y="1"/>
                    <a:pt x="76" y="3"/>
                    <a:pt x="34" y="6"/>
                  </a:cubicBezTo>
                  <a:cubicBezTo>
                    <a:pt x="34" y="6"/>
                    <a:pt x="34" y="6"/>
                    <a:pt x="34" y="6"/>
                  </a:cubicBezTo>
                  <a:lnTo>
                    <a:pt x="34" y="6"/>
                  </a:lnTo>
                  <a:cubicBezTo>
                    <a:pt x="33" y="6"/>
                    <a:pt x="1" y="1224"/>
                    <a:pt x="1328" y="1224"/>
                  </a:cubicBezTo>
                  <a:cubicBezTo>
                    <a:pt x="1365" y="1224"/>
                    <a:pt x="1404" y="1223"/>
                    <a:pt x="1443" y="1221"/>
                  </a:cubicBezTo>
                  <a:cubicBezTo>
                    <a:pt x="1443" y="1221"/>
                    <a:pt x="1240" y="1"/>
                    <a:pt x="15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7" name="Google Shape;1477;p32"/>
            <p:cNvSpPr/>
            <p:nvPr/>
          </p:nvSpPr>
          <p:spPr>
            <a:xfrm>
              <a:off x="-837046" y="3663019"/>
              <a:ext cx="80394" cy="62884"/>
            </a:xfrm>
            <a:custGeom>
              <a:avLst/>
              <a:gdLst/>
              <a:ahLst/>
              <a:cxnLst/>
              <a:rect l="l" t="t" r="r" b="b"/>
              <a:pathLst>
                <a:path w="1070" h="837" extrusionOk="0">
                  <a:moveTo>
                    <a:pt x="53" y="0"/>
                  </a:moveTo>
                  <a:cubicBezTo>
                    <a:pt x="37" y="0"/>
                    <a:pt x="25" y="17"/>
                    <a:pt x="25" y="35"/>
                  </a:cubicBezTo>
                  <a:cubicBezTo>
                    <a:pt x="1" y="59"/>
                    <a:pt x="25" y="83"/>
                    <a:pt x="49" y="83"/>
                  </a:cubicBezTo>
                  <a:cubicBezTo>
                    <a:pt x="414" y="253"/>
                    <a:pt x="729" y="496"/>
                    <a:pt x="997" y="812"/>
                  </a:cubicBezTo>
                  <a:cubicBezTo>
                    <a:pt x="997" y="812"/>
                    <a:pt x="1021" y="836"/>
                    <a:pt x="1021" y="836"/>
                  </a:cubicBezTo>
                  <a:lnTo>
                    <a:pt x="1045" y="812"/>
                  </a:lnTo>
                  <a:cubicBezTo>
                    <a:pt x="1069" y="812"/>
                    <a:pt x="1069" y="788"/>
                    <a:pt x="1069" y="763"/>
                  </a:cubicBezTo>
                  <a:cubicBezTo>
                    <a:pt x="802" y="423"/>
                    <a:pt x="462" y="156"/>
                    <a:pt x="74" y="10"/>
                  </a:cubicBezTo>
                  <a:cubicBezTo>
                    <a:pt x="66" y="3"/>
                    <a:pt x="59" y="0"/>
                    <a:pt x="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8" name="Google Shape;1478;p32"/>
            <p:cNvSpPr/>
            <p:nvPr/>
          </p:nvSpPr>
          <p:spPr>
            <a:xfrm>
              <a:off x="-764015" y="3539732"/>
              <a:ext cx="129683" cy="73101"/>
            </a:xfrm>
            <a:custGeom>
              <a:avLst/>
              <a:gdLst/>
              <a:ahLst/>
              <a:cxnLst/>
              <a:rect l="l" t="t" r="r" b="b"/>
              <a:pathLst>
                <a:path w="1726" h="973" extrusionOk="0">
                  <a:moveTo>
                    <a:pt x="1242" y="0"/>
                  </a:moveTo>
                  <a:cubicBezTo>
                    <a:pt x="434" y="0"/>
                    <a:pt x="0" y="850"/>
                    <a:pt x="0" y="850"/>
                  </a:cubicBezTo>
                  <a:cubicBezTo>
                    <a:pt x="232" y="937"/>
                    <a:pt x="435" y="973"/>
                    <a:pt x="612" y="973"/>
                  </a:cubicBezTo>
                  <a:cubicBezTo>
                    <a:pt x="1474" y="973"/>
                    <a:pt x="1725" y="117"/>
                    <a:pt x="1725" y="97"/>
                  </a:cubicBezTo>
                  <a:cubicBezTo>
                    <a:pt x="1552" y="29"/>
                    <a:pt x="1391" y="0"/>
                    <a:pt x="12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9" name="Google Shape;1479;p32"/>
            <p:cNvSpPr/>
            <p:nvPr/>
          </p:nvSpPr>
          <p:spPr>
            <a:xfrm>
              <a:off x="-769500" y="3568882"/>
              <a:ext cx="94971" cy="38391"/>
            </a:xfrm>
            <a:custGeom>
              <a:avLst/>
              <a:gdLst/>
              <a:ahLst/>
              <a:cxnLst/>
              <a:rect l="l" t="t" r="r" b="b"/>
              <a:pathLst>
                <a:path w="1264" h="511" extrusionOk="0">
                  <a:moveTo>
                    <a:pt x="1191" y="0"/>
                  </a:moveTo>
                  <a:cubicBezTo>
                    <a:pt x="778" y="49"/>
                    <a:pt x="389" y="194"/>
                    <a:pt x="25" y="413"/>
                  </a:cubicBezTo>
                  <a:cubicBezTo>
                    <a:pt x="0" y="462"/>
                    <a:pt x="25" y="510"/>
                    <a:pt x="73" y="510"/>
                  </a:cubicBezTo>
                  <a:cubicBezTo>
                    <a:pt x="73" y="510"/>
                    <a:pt x="98" y="510"/>
                    <a:pt x="98" y="486"/>
                  </a:cubicBezTo>
                  <a:cubicBezTo>
                    <a:pt x="438" y="267"/>
                    <a:pt x="802" y="146"/>
                    <a:pt x="1215" y="97"/>
                  </a:cubicBezTo>
                  <a:cubicBezTo>
                    <a:pt x="1239" y="97"/>
                    <a:pt x="1264" y="73"/>
                    <a:pt x="1264" y="49"/>
                  </a:cubicBezTo>
                  <a:cubicBezTo>
                    <a:pt x="1239" y="24"/>
                    <a:pt x="1215" y="0"/>
                    <a:pt x="11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0" name="Google Shape;1480;p32"/>
            <p:cNvSpPr/>
            <p:nvPr/>
          </p:nvSpPr>
          <p:spPr>
            <a:xfrm>
              <a:off x="-800981" y="3409081"/>
              <a:ext cx="60784" cy="462801"/>
            </a:xfrm>
            <a:custGeom>
              <a:avLst/>
              <a:gdLst/>
              <a:ahLst/>
              <a:cxnLst/>
              <a:rect l="l" t="t" r="r" b="b"/>
              <a:pathLst>
                <a:path w="809" h="6160" extrusionOk="0">
                  <a:moveTo>
                    <a:pt x="69" y="1"/>
                  </a:moveTo>
                  <a:cubicBezTo>
                    <a:pt x="37" y="1"/>
                    <a:pt x="0" y="32"/>
                    <a:pt x="31" y="62"/>
                  </a:cubicBezTo>
                  <a:cubicBezTo>
                    <a:pt x="711" y="1860"/>
                    <a:pt x="541" y="6063"/>
                    <a:pt x="541" y="6111"/>
                  </a:cubicBezTo>
                  <a:cubicBezTo>
                    <a:pt x="541" y="6135"/>
                    <a:pt x="565" y="6135"/>
                    <a:pt x="589" y="6160"/>
                  </a:cubicBezTo>
                  <a:cubicBezTo>
                    <a:pt x="614" y="6135"/>
                    <a:pt x="638" y="6135"/>
                    <a:pt x="638" y="6111"/>
                  </a:cubicBezTo>
                  <a:cubicBezTo>
                    <a:pt x="638" y="6063"/>
                    <a:pt x="808" y="1836"/>
                    <a:pt x="104" y="38"/>
                  </a:cubicBezTo>
                  <a:cubicBezTo>
                    <a:pt x="104" y="11"/>
                    <a:pt x="87" y="1"/>
                    <a:pt x="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1" name="Google Shape;1481;p32"/>
            <p:cNvSpPr/>
            <p:nvPr/>
          </p:nvSpPr>
          <p:spPr>
            <a:xfrm>
              <a:off x="-905869" y="3300294"/>
              <a:ext cx="198507" cy="165361"/>
            </a:xfrm>
            <a:custGeom>
              <a:avLst/>
              <a:gdLst/>
              <a:ahLst/>
              <a:cxnLst/>
              <a:rect l="l" t="t" r="r" b="b"/>
              <a:pathLst>
                <a:path w="2642" h="2201" extrusionOk="0">
                  <a:moveTo>
                    <a:pt x="898" y="1"/>
                  </a:moveTo>
                  <a:cubicBezTo>
                    <a:pt x="722" y="1"/>
                    <a:pt x="649" y="636"/>
                    <a:pt x="649" y="636"/>
                  </a:cubicBezTo>
                  <a:cubicBezTo>
                    <a:pt x="649" y="636"/>
                    <a:pt x="381" y="252"/>
                    <a:pt x="219" y="252"/>
                  </a:cubicBezTo>
                  <a:cubicBezTo>
                    <a:pt x="198" y="252"/>
                    <a:pt x="180" y="258"/>
                    <a:pt x="164" y="271"/>
                  </a:cubicBezTo>
                  <a:cubicBezTo>
                    <a:pt x="0" y="365"/>
                    <a:pt x="217" y="2201"/>
                    <a:pt x="1307" y="2201"/>
                  </a:cubicBezTo>
                  <a:cubicBezTo>
                    <a:pt x="1353" y="2201"/>
                    <a:pt x="1401" y="2197"/>
                    <a:pt x="1451" y="2190"/>
                  </a:cubicBezTo>
                  <a:cubicBezTo>
                    <a:pt x="2641" y="2045"/>
                    <a:pt x="2569" y="1170"/>
                    <a:pt x="2569" y="1170"/>
                  </a:cubicBezTo>
                  <a:cubicBezTo>
                    <a:pt x="2569" y="1170"/>
                    <a:pt x="2544" y="369"/>
                    <a:pt x="2374" y="126"/>
                  </a:cubicBezTo>
                  <a:cubicBezTo>
                    <a:pt x="2348" y="89"/>
                    <a:pt x="2321" y="73"/>
                    <a:pt x="2293" y="73"/>
                  </a:cubicBezTo>
                  <a:cubicBezTo>
                    <a:pt x="2136" y="73"/>
                    <a:pt x="1961" y="563"/>
                    <a:pt x="1961" y="563"/>
                  </a:cubicBezTo>
                  <a:cubicBezTo>
                    <a:pt x="1888" y="369"/>
                    <a:pt x="1791" y="199"/>
                    <a:pt x="1670" y="53"/>
                  </a:cubicBezTo>
                  <a:cubicBezTo>
                    <a:pt x="1650" y="38"/>
                    <a:pt x="1631" y="32"/>
                    <a:pt x="1612" y="32"/>
                  </a:cubicBezTo>
                  <a:cubicBezTo>
                    <a:pt x="1443" y="32"/>
                    <a:pt x="1305" y="563"/>
                    <a:pt x="1305" y="563"/>
                  </a:cubicBezTo>
                  <a:cubicBezTo>
                    <a:pt x="1232" y="369"/>
                    <a:pt x="1111" y="199"/>
                    <a:pt x="990" y="53"/>
                  </a:cubicBezTo>
                  <a:cubicBezTo>
                    <a:pt x="957" y="16"/>
                    <a:pt x="926" y="1"/>
                    <a:pt x="89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2" name="Google Shape;1482;p32"/>
            <p:cNvSpPr/>
            <p:nvPr/>
          </p:nvSpPr>
          <p:spPr>
            <a:xfrm>
              <a:off x="-884456" y="3364454"/>
              <a:ext cx="171608" cy="62133"/>
            </a:xfrm>
            <a:custGeom>
              <a:avLst/>
              <a:gdLst/>
              <a:ahLst/>
              <a:cxnLst/>
              <a:rect l="l" t="t" r="r" b="b"/>
              <a:pathLst>
                <a:path w="2284" h="827" extrusionOk="0">
                  <a:moveTo>
                    <a:pt x="1846" y="122"/>
                  </a:moveTo>
                  <a:lnTo>
                    <a:pt x="1846" y="122"/>
                  </a:lnTo>
                  <a:cubicBezTo>
                    <a:pt x="1871" y="146"/>
                    <a:pt x="1895" y="146"/>
                    <a:pt x="1919" y="195"/>
                  </a:cubicBezTo>
                  <a:cubicBezTo>
                    <a:pt x="1919" y="219"/>
                    <a:pt x="1919" y="243"/>
                    <a:pt x="1919" y="268"/>
                  </a:cubicBezTo>
                  <a:cubicBezTo>
                    <a:pt x="1895" y="268"/>
                    <a:pt x="1895" y="243"/>
                    <a:pt x="1895" y="243"/>
                  </a:cubicBezTo>
                  <a:cubicBezTo>
                    <a:pt x="1871" y="195"/>
                    <a:pt x="1846" y="146"/>
                    <a:pt x="1846" y="122"/>
                  </a:cubicBezTo>
                  <a:close/>
                  <a:moveTo>
                    <a:pt x="923" y="170"/>
                  </a:moveTo>
                  <a:lnTo>
                    <a:pt x="923" y="170"/>
                  </a:lnTo>
                  <a:cubicBezTo>
                    <a:pt x="947" y="219"/>
                    <a:pt x="947" y="268"/>
                    <a:pt x="972" y="292"/>
                  </a:cubicBezTo>
                  <a:cubicBezTo>
                    <a:pt x="947" y="268"/>
                    <a:pt x="923" y="219"/>
                    <a:pt x="923" y="170"/>
                  </a:cubicBezTo>
                  <a:close/>
                  <a:moveTo>
                    <a:pt x="583" y="341"/>
                  </a:moveTo>
                  <a:lnTo>
                    <a:pt x="583" y="341"/>
                  </a:lnTo>
                  <a:cubicBezTo>
                    <a:pt x="607" y="365"/>
                    <a:pt x="632" y="413"/>
                    <a:pt x="632" y="486"/>
                  </a:cubicBezTo>
                  <a:cubicBezTo>
                    <a:pt x="607" y="438"/>
                    <a:pt x="583" y="389"/>
                    <a:pt x="583" y="341"/>
                  </a:cubicBezTo>
                  <a:close/>
                  <a:moveTo>
                    <a:pt x="2211" y="0"/>
                  </a:moveTo>
                  <a:cubicBezTo>
                    <a:pt x="2186" y="0"/>
                    <a:pt x="2162" y="25"/>
                    <a:pt x="2186" y="49"/>
                  </a:cubicBezTo>
                  <a:cubicBezTo>
                    <a:pt x="2186" y="122"/>
                    <a:pt x="2186" y="292"/>
                    <a:pt x="2138" y="341"/>
                  </a:cubicBezTo>
                  <a:cubicBezTo>
                    <a:pt x="2113" y="365"/>
                    <a:pt x="2089" y="365"/>
                    <a:pt x="2065" y="365"/>
                  </a:cubicBezTo>
                  <a:cubicBezTo>
                    <a:pt x="2041" y="365"/>
                    <a:pt x="2016" y="365"/>
                    <a:pt x="1992" y="341"/>
                  </a:cubicBezTo>
                  <a:cubicBezTo>
                    <a:pt x="2016" y="292"/>
                    <a:pt x="2016" y="243"/>
                    <a:pt x="1992" y="195"/>
                  </a:cubicBezTo>
                  <a:cubicBezTo>
                    <a:pt x="1992" y="122"/>
                    <a:pt x="1943" y="49"/>
                    <a:pt x="1895" y="25"/>
                  </a:cubicBezTo>
                  <a:cubicBezTo>
                    <a:pt x="1846" y="25"/>
                    <a:pt x="1822" y="25"/>
                    <a:pt x="1798" y="49"/>
                  </a:cubicBezTo>
                  <a:cubicBezTo>
                    <a:pt x="1749" y="98"/>
                    <a:pt x="1749" y="170"/>
                    <a:pt x="1798" y="219"/>
                  </a:cubicBezTo>
                  <a:cubicBezTo>
                    <a:pt x="1822" y="292"/>
                    <a:pt x="1846" y="341"/>
                    <a:pt x="1895" y="365"/>
                  </a:cubicBezTo>
                  <a:lnTo>
                    <a:pt x="1871" y="389"/>
                  </a:lnTo>
                  <a:cubicBezTo>
                    <a:pt x="1858" y="401"/>
                    <a:pt x="1834" y="407"/>
                    <a:pt x="1810" y="407"/>
                  </a:cubicBezTo>
                  <a:cubicBezTo>
                    <a:pt x="1786" y="407"/>
                    <a:pt x="1761" y="401"/>
                    <a:pt x="1749" y="389"/>
                  </a:cubicBezTo>
                  <a:cubicBezTo>
                    <a:pt x="1676" y="365"/>
                    <a:pt x="1603" y="316"/>
                    <a:pt x="1555" y="268"/>
                  </a:cubicBezTo>
                  <a:cubicBezTo>
                    <a:pt x="1555" y="195"/>
                    <a:pt x="1530" y="146"/>
                    <a:pt x="1482" y="98"/>
                  </a:cubicBezTo>
                  <a:cubicBezTo>
                    <a:pt x="1458" y="49"/>
                    <a:pt x="1409" y="49"/>
                    <a:pt x="1385" y="49"/>
                  </a:cubicBezTo>
                  <a:cubicBezTo>
                    <a:pt x="1360" y="73"/>
                    <a:pt x="1336" y="98"/>
                    <a:pt x="1336" y="122"/>
                  </a:cubicBezTo>
                  <a:cubicBezTo>
                    <a:pt x="1360" y="195"/>
                    <a:pt x="1409" y="268"/>
                    <a:pt x="1458" y="316"/>
                  </a:cubicBezTo>
                  <a:cubicBezTo>
                    <a:pt x="1458" y="413"/>
                    <a:pt x="1433" y="511"/>
                    <a:pt x="1385" y="583"/>
                  </a:cubicBezTo>
                  <a:cubicBezTo>
                    <a:pt x="1360" y="608"/>
                    <a:pt x="1336" y="620"/>
                    <a:pt x="1309" y="620"/>
                  </a:cubicBezTo>
                  <a:cubicBezTo>
                    <a:pt x="1281" y="620"/>
                    <a:pt x="1251" y="608"/>
                    <a:pt x="1215" y="583"/>
                  </a:cubicBezTo>
                  <a:cubicBezTo>
                    <a:pt x="1142" y="559"/>
                    <a:pt x="1093" y="511"/>
                    <a:pt x="1069" y="462"/>
                  </a:cubicBezTo>
                  <a:cubicBezTo>
                    <a:pt x="1093" y="341"/>
                    <a:pt x="1069" y="195"/>
                    <a:pt x="996" y="98"/>
                  </a:cubicBezTo>
                  <a:cubicBezTo>
                    <a:pt x="979" y="80"/>
                    <a:pt x="950" y="63"/>
                    <a:pt x="925" y="63"/>
                  </a:cubicBezTo>
                  <a:cubicBezTo>
                    <a:pt x="915" y="63"/>
                    <a:pt x="906" y="66"/>
                    <a:pt x="899" y="73"/>
                  </a:cubicBezTo>
                  <a:cubicBezTo>
                    <a:pt x="850" y="73"/>
                    <a:pt x="850" y="98"/>
                    <a:pt x="850" y="146"/>
                  </a:cubicBezTo>
                  <a:cubicBezTo>
                    <a:pt x="850" y="243"/>
                    <a:pt x="875" y="365"/>
                    <a:pt x="947" y="462"/>
                  </a:cubicBezTo>
                  <a:cubicBezTo>
                    <a:pt x="947" y="535"/>
                    <a:pt x="923" y="583"/>
                    <a:pt x="899" y="632"/>
                  </a:cubicBezTo>
                  <a:cubicBezTo>
                    <a:pt x="885" y="660"/>
                    <a:pt x="862" y="672"/>
                    <a:pt x="836" y="672"/>
                  </a:cubicBezTo>
                  <a:cubicBezTo>
                    <a:pt x="818" y="672"/>
                    <a:pt x="798" y="666"/>
                    <a:pt x="777" y="656"/>
                  </a:cubicBezTo>
                  <a:cubicBezTo>
                    <a:pt x="753" y="632"/>
                    <a:pt x="729" y="608"/>
                    <a:pt x="705" y="559"/>
                  </a:cubicBezTo>
                  <a:cubicBezTo>
                    <a:pt x="729" y="462"/>
                    <a:pt x="729" y="341"/>
                    <a:pt x="632" y="243"/>
                  </a:cubicBezTo>
                  <a:cubicBezTo>
                    <a:pt x="607" y="219"/>
                    <a:pt x="559" y="219"/>
                    <a:pt x="534" y="219"/>
                  </a:cubicBezTo>
                  <a:cubicBezTo>
                    <a:pt x="510" y="219"/>
                    <a:pt x="486" y="243"/>
                    <a:pt x="486" y="292"/>
                  </a:cubicBezTo>
                  <a:cubicBezTo>
                    <a:pt x="486" y="389"/>
                    <a:pt x="510" y="486"/>
                    <a:pt x="583" y="583"/>
                  </a:cubicBezTo>
                  <a:cubicBezTo>
                    <a:pt x="534" y="656"/>
                    <a:pt x="462" y="705"/>
                    <a:pt x="389" y="705"/>
                  </a:cubicBezTo>
                  <a:cubicBezTo>
                    <a:pt x="374" y="708"/>
                    <a:pt x="360" y="710"/>
                    <a:pt x="347" y="710"/>
                  </a:cubicBezTo>
                  <a:cubicBezTo>
                    <a:pt x="161" y="710"/>
                    <a:pt x="97" y="413"/>
                    <a:pt x="97" y="413"/>
                  </a:cubicBezTo>
                  <a:cubicBezTo>
                    <a:pt x="97" y="389"/>
                    <a:pt x="73" y="365"/>
                    <a:pt x="49" y="365"/>
                  </a:cubicBezTo>
                  <a:cubicBezTo>
                    <a:pt x="24" y="389"/>
                    <a:pt x="0" y="413"/>
                    <a:pt x="0" y="438"/>
                  </a:cubicBezTo>
                  <a:cubicBezTo>
                    <a:pt x="0" y="438"/>
                    <a:pt x="97" y="826"/>
                    <a:pt x="364" y="826"/>
                  </a:cubicBezTo>
                  <a:lnTo>
                    <a:pt x="413" y="802"/>
                  </a:lnTo>
                  <a:cubicBezTo>
                    <a:pt x="510" y="802"/>
                    <a:pt x="583" y="753"/>
                    <a:pt x="656" y="656"/>
                  </a:cubicBezTo>
                  <a:cubicBezTo>
                    <a:pt x="680" y="681"/>
                    <a:pt x="705" y="729"/>
                    <a:pt x="753" y="729"/>
                  </a:cubicBezTo>
                  <a:cubicBezTo>
                    <a:pt x="784" y="760"/>
                    <a:pt x="818" y="773"/>
                    <a:pt x="852" y="773"/>
                  </a:cubicBezTo>
                  <a:cubicBezTo>
                    <a:pt x="899" y="773"/>
                    <a:pt x="943" y="747"/>
                    <a:pt x="972" y="705"/>
                  </a:cubicBezTo>
                  <a:cubicBezTo>
                    <a:pt x="996" y="656"/>
                    <a:pt x="1020" y="608"/>
                    <a:pt x="1045" y="559"/>
                  </a:cubicBezTo>
                  <a:cubicBezTo>
                    <a:pt x="1069" y="608"/>
                    <a:pt x="1117" y="632"/>
                    <a:pt x="1166" y="656"/>
                  </a:cubicBezTo>
                  <a:cubicBezTo>
                    <a:pt x="1198" y="699"/>
                    <a:pt x="1244" y="718"/>
                    <a:pt x="1292" y="718"/>
                  </a:cubicBezTo>
                  <a:cubicBezTo>
                    <a:pt x="1353" y="718"/>
                    <a:pt x="1417" y="687"/>
                    <a:pt x="1458" y="632"/>
                  </a:cubicBezTo>
                  <a:cubicBezTo>
                    <a:pt x="1506" y="559"/>
                    <a:pt x="1530" y="462"/>
                    <a:pt x="1555" y="389"/>
                  </a:cubicBezTo>
                  <a:cubicBezTo>
                    <a:pt x="1603" y="413"/>
                    <a:pt x="1652" y="438"/>
                    <a:pt x="1700" y="462"/>
                  </a:cubicBezTo>
                  <a:cubicBezTo>
                    <a:pt x="1737" y="486"/>
                    <a:pt x="1779" y="498"/>
                    <a:pt x="1822" y="498"/>
                  </a:cubicBezTo>
                  <a:cubicBezTo>
                    <a:pt x="1864" y="498"/>
                    <a:pt x="1907" y="486"/>
                    <a:pt x="1943" y="462"/>
                  </a:cubicBezTo>
                  <a:lnTo>
                    <a:pt x="1968" y="413"/>
                  </a:lnTo>
                  <a:cubicBezTo>
                    <a:pt x="1992" y="438"/>
                    <a:pt x="2016" y="438"/>
                    <a:pt x="2065" y="462"/>
                  </a:cubicBezTo>
                  <a:cubicBezTo>
                    <a:pt x="2113" y="462"/>
                    <a:pt x="2162" y="438"/>
                    <a:pt x="2211" y="413"/>
                  </a:cubicBezTo>
                  <a:cubicBezTo>
                    <a:pt x="2259" y="292"/>
                    <a:pt x="2284" y="170"/>
                    <a:pt x="2284" y="25"/>
                  </a:cubicBezTo>
                  <a:cubicBezTo>
                    <a:pt x="2259" y="0"/>
                    <a:pt x="2235" y="0"/>
                    <a:pt x="22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3" name="Google Shape;1483;p32"/>
            <p:cNvSpPr/>
            <p:nvPr/>
          </p:nvSpPr>
          <p:spPr>
            <a:xfrm>
              <a:off x="-945691" y="3813429"/>
              <a:ext cx="336905" cy="128472"/>
            </a:xfrm>
            <a:custGeom>
              <a:avLst/>
              <a:gdLst/>
              <a:ahLst/>
              <a:cxnLst/>
              <a:rect l="l" t="t" r="r" b="b"/>
              <a:pathLst>
                <a:path w="4484" h="1710" extrusionOk="0">
                  <a:moveTo>
                    <a:pt x="3927" y="0"/>
                  </a:moveTo>
                  <a:cubicBezTo>
                    <a:pt x="3752" y="0"/>
                    <a:pt x="3511" y="705"/>
                    <a:pt x="3511" y="705"/>
                  </a:cubicBezTo>
                  <a:cubicBezTo>
                    <a:pt x="3341" y="510"/>
                    <a:pt x="3147" y="316"/>
                    <a:pt x="2928" y="146"/>
                  </a:cubicBezTo>
                  <a:cubicBezTo>
                    <a:pt x="2885" y="106"/>
                    <a:pt x="2847" y="89"/>
                    <a:pt x="2812" y="89"/>
                  </a:cubicBezTo>
                  <a:cubicBezTo>
                    <a:pt x="2594" y="89"/>
                    <a:pt x="2540" y="778"/>
                    <a:pt x="2540" y="778"/>
                  </a:cubicBezTo>
                  <a:cubicBezTo>
                    <a:pt x="2540" y="778"/>
                    <a:pt x="2103" y="268"/>
                    <a:pt x="1957" y="49"/>
                  </a:cubicBezTo>
                  <a:cubicBezTo>
                    <a:pt x="1944" y="34"/>
                    <a:pt x="1928" y="27"/>
                    <a:pt x="1910" y="27"/>
                  </a:cubicBezTo>
                  <a:cubicBezTo>
                    <a:pt x="1697" y="27"/>
                    <a:pt x="1179" y="1021"/>
                    <a:pt x="1179" y="1021"/>
                  </a:cubicBezTo>
                  <a:cubicBezTo>
                    <a:pt x="1082" y="729"/>
                    <a:pt x="912" y="438"/>
                    <a:pt x="669" y="219"/>
                  </a:cubicBezTo>
                  <a:cubicBezTo>
                    <a:pt x="649" y="206"/>
                    <a:pt x="628" y="200"/>
                    <a:pt x="607" y="200"/>
                  </a:cubicBezTo>
                  <a:cubicBezTo>
                    <a:pt x="308" y="200"/>
                    <a:pt x="0" y="1424"/>
                    <a:pt x="159" y="1628"/>
                  </a:cubicBezTo>
                  <a:cubicBezTo>
                    <a:pt x="206" y="1688"/>
                    <a:pt x="548" y="1709"/>
                    <a:pt x="1022" y="1709"/>
                  </a:cubicBezTo>
                  <a:cubicBezTo>
                    <a:pt x="2286" y="1709"/>
                    <a:pt x="4483" y="1555"/>
                    <a:pt x="4483" y="1555"/>
                  </a:cubicBezTo>
                  <a:cubicBezTo>
                    <a:pt x="4362" y="1045"/>
                    <a:pt x="4192" y="535"/>
                    <a:pt x="3997" y="49"/>
                  </a:cubicBezTo>
                  <a:cubicBezTo>
                    <a:pt x="3976" y="15"/>
                    <a:pt x="3952" y="0"/>
                    <a:pt x="39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84" name="Google Shape;1484;p32"/>
          <p:cNvGrpSpPr/>
          <p:nvPr/>
        </p:nvGrpSpPr>
        <p:grpSpPr>
          <a:xfrm rot="10800000" flipH="1">
            <a:off x="7820175" y="-221970"/>
            <a:ext cx="1590405" cy="693261"/>
            <a:chOff x="3965010" y="571479"/>
            <a:chExt cx="1651683" cy="719972"/>
          </a:xfrm>
        </p:grpSpPr>
        <p:grpSp>
          <p:nvGrpSpPr>
            <p:cNvPr id="1485" name="Google Shape;1485;p32"/>
            <p:cNvGrpSpPr/>
            <p:nvPr/>
          </p:nvGrpSpPr>
          <p:grpSpPr>
            <a:xfrm>
              <a:off x="3965010" y="571479"/>
              <a:ext cx="1446820" cy="719972"/>
              <a:chOff x="3953250" y="571500"/>
              <a:chExt cx="1383325" cy="766825"/>
            </a:xfrm>
          </p:grpSpPr>
          <p:grpSp>
            <p:nvGrpSpPr>
              <p:cNvPr id="1486" name="Google Shape;1486;p32"/>
              <p:cNvGrpSpPr/>
              <p:nvPr/>
            </p:nvGrpSpPr>
            <p:grpSpPr>
              <a:xfrm>
                <a:off x="3953250" y="571500"/>
                <a:ext cx="1383166" cy="669650"/>
                <a:chOff x="897088" y="2374675"/>
                <a:chExt cx="1383166" cy="669650"/>
              </a:xfrm>
            </p:grpSpPr>
            <p:sp>
              <p:nvSpPr>
                <p:cNvPr id="1487" name="Google Shape;1487;p32"/>
                <p:cNvSpPr/>
                <p:nvPr/>
              </p:nvSpPr>
              <p:spPr>
                <a:xfrm>
                  <a:off x="1135613" y="2416700"/>
                  <a:ext cx="622500" cy="622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88" name="Google Shape;1488;p32"/>
                <p:cNvSpPr/>
                <p:nvPr/>
              </p:nvSpPr>
              <p:spPr>
                <a:xfrm>
                  <a:off x="1479050" y="2374675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89" name="Google Shape;1489;p32"/>
                <p:cNvSpPr/>
                <p:nvPr/>
              </p:nvSpPr>
              <p:spPr>
                <a:xfrm>
                  <a:off x="897088" y="2689700"/>
                  <a:ext cx="492600" cy="354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90" name="Google Shape;1490;p32"/>
                <p:cNvSpPr/>
                <p:nvPr/>
              </p:nvSpPr>
              <p:spPr>
                <a:xfrm>
                  <a:off x="1657753" y="2551725"/>
                  <a:ext cx="6225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491" name="Google Shape;1491;p32"/>
              <p:cNvSpPr/>
              <p:nvPr/>
            </p:nvSpPr>
            <p:spPr>
              <a:xfrm>
                <a:off x="3972775" y="907225"/>
                <a:ext cx="1363800" cy="4311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492" name="Google Shape;1492;p32"/>
            <p:cNvSpPr/>
            <p:nvPr/>
          </p:nvSpPr>
          <p:spPr>
            <a:xfrm>
              <a:off x="4006544" y="571481"/>
              <a:ext cx="1610148" cy="660750"/>
            </a:xfrm>
            <a:custGeom>
              <a:avLst/>
              <a:gdLst/>
              <a:ahLst/>
              <a:cxnLst/>
              <a:rect l="l" t="t" r="r" b="b"/>
              <a:pathLst>
                <a:path w="3864" h="1872" extrusionOk="0">
                  <a:moveTo>
                    <a:pt x="1847" y="365"/>
                  </a:moveTo>
                  <a:cubicBezTo>
                    <a:pt x="1920" y="487"/>
                    <a:pt x="1920" y="633"/>
                    <a:pt x="1871" y="754"/>
                  </a:cubicBezTo>
                  <a:lnTo>
                    <a:pt x="1847" y="754"/>
                  </a:lnTo>
                  <a:cubicBezTo>
                    <a:pt x="1847" y="754"/>
                    <a:pt x="1823" y="754"/>
                    <a:pt x="1798" y="705"/>
                  </a:cubicBezTo>
                  <a:cubicBezTo>
                    <a:pt x="1774" y="608"/>
                    <a:pt x="1774" y="487"/>
                    <a:pt x="1847" y="390"/>
                  </a:cubicBezTo>
                  <a:lnTo>
                    <a:pt x="1847" y="365"/>
                  </a:lnTo>
                  <a:close/>
                  <a:moveTo>
                    <a:pt x="2891" y="584"/>
                  </a:moveTo>
                  <a:lnTo>
                    <a:pt x="2891" y="608"/>
                  </a:lnTo>
                  <a:cubicBezTo>
                    <a:pt x="2940" y="754"/>
                    <a:pt x="2940" y="900"/>
                    <a:pt x="2867" y="948"/>
                  </a:cubicBezTo>
                  <a:cubicBezTo>
                    <a:pt x="2831" y="960"/>
                    <a:pt x="2806" y="967"/>
                    <a:pt x="2791" y="967"/>
                  </a:cubicBezTo>
                  <a:cubicBezTo>
                    <a:pt x="2776" y="967"/>
                    <a:pt x="2770" y="960"/>
                    <a:pt x="2770" y="948"/>
                  </a:cubicBezTo>
                  <a:cubicBezTo>
                    <a:pt x="2770" y="803"/>
                    <a:pt x="2794" y="681"/>
                    <a:pt x="2891" y="584"/>
                  </a:cubicBezTo>
                  <a:close/>
                  <a:moveTo>
                    <a:pt x="754" y="1021"/>
                  </a:moveTo>
                  <a:cubicBezTo>
                    <a:pt x="851" y="1021"/>
                    <a:pt x="924" y="1070"/>
                    <a:pt x="972" y="1143"/>
                  </a:cubicBezTo>
                  <a:cubicBezTo>
                    <a:pt x="997" y="1216"/>
                    <a:pt x="972" y="1288"/>
                    <a:pt x="899" y="1337"/>
                  </a:cubicBezTo>
                  <a:cubicBezTo>
                    <a:pt x="887" y="1349"/>
                    <a:pt x="875" y="1355"/>
                    <a:pt x="863" y="1355"/>
                  </a:cubicBezTo>
                  <a:cubicBezTo>
                    <a:pt x="851" y="1355"/>
                    <a:pt x="839" y="1349"/>
                    <a:pt x="827" y="1337"/>
                  </a:cubicBezTo>
                  <a:cubicBezTo>
                    <a:pt x="754" y="1240"/>
                    <a:pt x="754" y="1143"/>
                    <a:pt x="754" y="1045"/>
                  </a:cubicBezTo>
                  <a:lnTo>
                    <a:pt x="754" y="1021"/>
                  </a:lnTo>
                  <a:close/>
                  <a:moveTo>
                    <a:pt x="2357" y="74"/>
                  </a:moveTo>
                  <a:cubicBezTo>
                    <a:pt x="2600" y="122"/>
                    <a:pt x="2794" y="268"/>
                    <a:pt x="2867" y="487"/>
                  </a:cubicBezTo>
                  <a:cubicBezTo>
                    <a:pt x="2746" y="608"/>
                    <a:pt x="2673" y="778"/>
                    <a:pt x="2697" y="973"/>
                  </a:cubicBezTo>
                  <a:cubicBezTo>
                    <a:pt x="2725" y="1015"/>
                    <a:pt x="2745" y="1041"/>
                    <a:pt x="2786" y="1041"/>
                  </a:cubicBezTo>
                  <a:cubicBezTo>
                    <a:pt x="2815" y="1041"/>
                    <a:pt x="2855" y="1027"/>
                    <a:pt x="2916" y="997"/>
                  </a:cubicBezTo>
                  <a:cubicBezTo>
                    <a:pt x="3061" y="924"/>
                    <a:pt x="3037" y="681"/>
                    <a:pt x="2964" y="487"/>
                  </a:cubicBezTo>
                  <a:cubicBezTo>
                    <a:pt x="2989" y="462"/>
                    <a:pt x="3013" y="462"/>
                    <a:pt x="3061" y="462"/>
                  </a:cubicBezTo>
                  <a:cubicBezTo>
                    <a:pt x="3329" y="535"/>
                    <a:pt x="3572" y="730"/>
                    <a:pt x="3693" y="997"/>
                  </a:cubicBezTo>
                  <a:cubicBezTo>
                    <a:pt x="3766" y="1143"/>
                    <a:pt x="3766" y="1337"/>
                    <a:pt x="3644" y="1483"/>
                  </a:cubicBezTo>
                  <a:cubicBezTo>
                    <a:pt x="3474" y="1677"/>
                    <a:pt x="2819" y="1799"/>
                    <a:pt x="1774" y="1799"/>
                  </a:cubicBezTo>
                  <a:cubicBezTo>
                    <a:pt x="1118" y="1799"/>
                    <a:pt x="535" y="1750"/>
                    <a:pt x="535" y="1750"/>
                  </a:cubicBezTo>
                  <a:cubicBezTo>
                    <a:pt x="316" y="1726"/>
                    <a:pt x="195" y="1653"/>
                    <a:pt x="146" y="1507"/>
                  </a:cubicBezTo>
                  <a:cubicBezTo>
                    <a:pt x="98" y="1386"/>
                    <a:pt x="219" y="1216"/>
                    <a:pt x="438" y="1118"/>
                  </a:cubicBezTo>
                  <a:cubicBezTo>
                    <a:pt x="511" y="1070"/>
                    <a:pt x="584" y="1045"/>
                    <a:pt x="681" y="1045"/>
                  </a:cubicBezTo>
                  <a:cubicBezTo>
                    <a:pt x="657" y="1167"/>
                    <a:pt x="705" y="1288"/>
                    <a:pt x="778" y="1410"/>
                  </a:cubicBezTo>
                  <a:cubicBezTo>
                    <a:pt x="808" y="1440"/>
                    <a:pt x="857" y="1461"/>
                    <a:pt x="901" y="1461"/>
                  </a:cubicBezTo>
                  <a:cubicBezTo>
                    <a:pt x="928" y="1461"/>
                    <a:pt x="954" y="1453"/>
                    <a:pt x="972" y="1434"/>
                  </a:cubicBezTo>
                  <a:cubicBezTo>
                    <a:pt x="1070" y="1361"/>
                    <a:pt x="1118" y="1240"/>
                    <a:pt x="1094" y="1118"/>
                  </a:cubicBezTo>
                  <a:cubicBezTo>
                    <a:pt x="1045" y="1021"/>
                    <a:pt x="924" y="924"/>
                    <a:pt x="802" y="924"/>
                  </a:cubicBezTo>
                  <a:cubicBezTo>
                    <a:pt x="851" y="681"/>
                    <a:pt x="1021" y="462"/>
                    <a:pt x="1264" y="365"/>
                  </a:cubicBezTo>
                  <a:cubicBezTo>
                    <a:pt x="1395" y="278"/>
                    <a:pt x="1517" y="234"/>
                    <a:pt x="1621" y="234"/>
                  </a:cubicBezTo>
                  <a:cubicBezTo>
                    <a:pt x="1689" y="234"/>
                    <a:pt x="1750" y="254"/>
                    <a:pt x="1798" y="292"/>
                  </a:cubicBezTo>
                  <a:cubicBezTo>
                    <a:pt x="1701" y="414"/>
                    <a:pt x="1677" y="584"/>
                    <a:pt x="1750" y="730"/>
                  </a:cubicBezTo>
                  <a:cubicBezTo>
                    <a:pt x="1750" y="778"/>
                    <a:pt x="1798" y="827"/>
                    <a:pt x="1871" y="827"/>
                  </a:cubicBezTo>
                  <a:cubicBezTo>
                    <a:pt x="1895" y="827"/>
                    <a:pt x="1920" y="803"/>
                    <a:pt x="1944" y="778"/>
                  </a:cubicBezTo>
                  <a:cubicBezTo>
                    <a:pt x="2041" y="633"/>
                    <a:pt x="2017" y="438"/>
                    <a:pt x="1920" y="292"/>
                  </a:cubicBezTo>
                  <a:cubicBezTo>
                    <a:pt x="1993" y="220"/>
                    <a:pt x="2090" y="147"/>
                    <a:pt x="2187" y="122"/>
                  </a:cubicBezTo>
                  <a:cubicBezTo>
                    <a:pt x="2236" y="98"/>
                    <a:pt x="2308" y="98"/>
                    <a:pt x="2357" y="74"/>
                  </a:cubicBezTo>
                  <a:close/>
                  <a:moveTo>
                    <a:pt x="2333" y="1"/>
                  </a:moveTo>
                  <a:cubicBezTo>
                    <a:pt x="2260" y="1"/>
                    <a:pt x="2211" y="25"/>
                    <a:pt x="2138" y="50"/>
                  </a:cubicBezTo>
                  <a:cubicBezTo>
                    <a:pt x="2017" y="74"/>
                    <a:pt x="1920" y="147"/>
                    <a:pt x="1823" y="244"/>
                  </a:cubicBezTo>
                  <a:cubicBezTo>
                    <a:pt x="1756" y="188"/>
                    <a:pt x="1674" y="158"/>
                    <a:pt x="1579" y="158"/>
                  </a:cubicBezTo>
                  <a:cubicBezTo>
                    <a:pt x="1466" y="158"/>
                    <a:pt x="1336" y="200"/>
                    <a:pt x="1191" y="292"/>
                  </a:cubicBezTo>
                  <a:cubicBezTo>
                    <a:pt x="924" y="414"/>
                    <a:pt x="754" y="657"/>
                    <a:pt x="681" y="948"/>
                  </a:cubicBezTo>
                  <a:cubicBezTo>
                    <a:pt x="584" y="948"/>
                    <a:pt x="487" y="973"/>
                    <a:pt x="414" y="1021"/>
                  </a:cubicBezTo>
                  <a:cubicBezTo>
                    <a:pt x="146" y="1167"/>
                    <a:pt x="1" y="1361"/>
                    <a:pt x="49" y="1531"/>
                  </a:cubicBezTo>
                  <a:cubicBezTo>
                    <a:pt x="74" y="1701"/>
                    <a:pt x="268" y="1823"/>
                    <a:pt x="511" y="1847"/>
                  </a:cubicBezTo>
                  <a:cubicBezTo>
                    <a:pt x="511" y="1847"/>
                    <a:pt x="1118" y="1871"/>
                    <a:pt x="1774" y="1871"/>
                  </a:cubicBezTo>
                  <a:cubicBezTo>
                    <a:pt x="2867" y="1871"/>
                    <a:pt x="3523" y="1774"/>
                    <a:pt x="3717" y="1556"/>
                  </a:cubicBezTo>
                  <a:cubicBezTo>
                    <a:pt x="3839" y="1386"/>
                    <a:pt x="3863" y="1167"/>
                    <a:pt x="3766" y="973"/>
                  </a:cubicBezTo>
                  <a:cubicBezTo>
                    <a:pt x="3620" y="681"/>
                    <a:pt x="3353" y="438"/>
                    <a:pt x="3037" y="365"/>
                  </a:cubicBezTo>
                  <a:cubicBezTo>
                    <a:pt x="2989" y="365"/>
                    <a:pt x="2940" y="390"/>
                    <a:pt x="2916" y="414"/>
                  </a:cubicBezTo>
                  <a:cubicBezTo>
                    <a:pt x="2819" y="171"/>
                    <a:pt x="2600" y="25"/>
                    <a:pt x="23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93" name="Google Shape;1493;p32"/>
          <p:cNvGrpSpPr/>
          <p:nvPr/>
        </p:nvGrpSpPr>
        <p:grpSpPr>
          <a:xfrm rot="2839265">
            <a:off x="571315" y="-170365"/>
            <a:ext cx="799290" cy="1039885"/>
            <a:chOff x="4318023" y="4113296"/>
            <a:chExt cx="716422" cy="932073"/>
          </a:xfrm>
        </p:grpSpPr>
        <p:sp>
          <p:nvSpPr>
            <p:cNvPr id="1494" name="Google Shape;1494;p32"/>
            <p:cNvSpPr/>
            <p:nvPr/>
          </p:nvSpPr>
          <p:spPr>
            <a:xfrm>
              <a:off x="4842115" y="4245779"/>
              <a:ext cx="192329" cy="205812"/>
            </a:xfrm>
            <a:custGeom>
              <a:avLst/>
              <a:gdLst/>
              <a:ahLst/>
              <a:cxnLst/>
              <a:rect l="l" t="t" r="r" b="b"/>
              <a:pathLst>
                <a:path w="2211" h="2366" extrusionOk="0">
                  <a:moveTo>
                    <a:pt x="1579" y="179"/>
                  </a:moveTo>
                  <a:cubicBezTo>
                    <a:pt x="1798" y="179"/>
                    <a:pt x="1943" y="252"/>
                    <a:pt x="1992" y="422"/>
                  </a:cubicBezTo>
                  <a:cubicBezTo>
                    <a:pt x="2041" y="519"/>
                    <a:pt x="2016" y="616"/>
                    <a:pt x="1968" y="689"/>
                  </a:cubicBezTo>
                  <a:cubicBezTo>
                    <a:pt x="1798" y="908"/>
                    <a:pt x="1239" y="1005"/>
                    <a:pt x="802" y="1005"/>
                  </a:cubicBezTo>
                  <a:lnTo>
                    <a:pt x="777" y="1005"/>
                  </a:lnTo>
                  <a:cubicBezTo>
                    <a:pt x="705" y="1005"/>
                    <a:pt x="680" y="1054"/>
                    <a:pt x="705" y="1127"/>
                  </a:cubicBezTo>
                  <a:cubicBezTo>
                    <a:pt x="802" y="1321"/>
                    <a:pt x="1045" y="1904"/>
                    <a:pt x="826" y="2171"/>
                  </a:cubicBezTo>
                  <a:cubicBezTo>
                    <a:pt x="802" y="2195"/>
                    <a:pt x="777" y="2195"/>
                    <a:pt x="777" y="2195"/>
                  </a:cubicBezTo>
                  <a:cubicBezTo>
                    <a:pt x="632" y="2195"/>
                    <a:pt x="364" y="1782"/>
                    <a:pt x="170" y="1369"/>
                  </a:cubicBezTo>
                  <a:lnTo>
                    <a:pt x="486" y="495"/>
                  </a:lnTo>
                  <a:cubicBezTo>
                    <a:pt x="826" y="325"/>
                    <a:pt x="1190" y="203"/>
                    <a:pt x="1579" y="179"/>
                  </a:cubicBezTo>
                  <a:close/>
                  <a:moveTo>
                    <a:pt x="1663" y="1"/>
                  </a:moveTo>
                  <a:cubicBezTo>
                    <a:pt x="1635" y="1"/>
                    <a:pt x="1607" y="4"/>
                    <a:pt x="1579" y="9"/>
                  </a:cubicBezTo>
                  <a:cubicBezTo>
                    <a:pt x="1142" y="33"/>
                    <a:pt x="753" y="155"/>
                    <a:pt x="389" y="349"/>
                  </a:cubicBezTo>
                  <a:cubicBezTo>
                    <a:pt x="364" y="374"/>
                    <a:pt x="340" y="374"/>
                    <a:pt x="340" y="398"/>
                  </a:cubicBezTo>
                  <a:lnTo>
                    <a:pt x="0" y="1345"/>
                  </a:lnTo>
                  <a:cubicBezTo>
                    <a:pt x="0" y="1345"/>
                    <a:pt x="0" y="1369"/>
                    <a:pt x="0" y="1394"/>
                  </a:cubicBezTo>
                  <a:cubicBezTo>
                    <a:pt x="73" y="1564"/>
                    <a:pt x="437" y="2365"/>
                    <a:pt x="777" y="2365"/>
                  </a:cubicBezTo>
                  <a:cubicBezTo>
                    <a:pt x="850" y="2365"/>
                    <a:pt x="923" y="2341"/>
                    <a:pt x="972" y="2268"/>
                  </a:cubicBezTo>
                  <a:cubicBezTo>
                    <a:pt x="1215" y="1953"/>
                    <a:pt x="1020" y="1394"/>
                    <a:pt x="899" y="1151"/>
                  </a:cubicBezTo>
                  <a:cubicBezTo>
                    <a:pt x="1215" y="1151"/>
                    <a:pt x="1871" y="1102"/>
                    <a:pt x="2089" y="786"/>
                  </a:cubicBezTo>
                  <a:cubicBezTo>
                    <a:pt x="2186" y="665"/>
                    <a:pt x="2211" y="519"/>
                    <a:pt x="2162" y="374"/>
                  </a:cubicBezTo>
                  <a:cubicBezTo>
                    <a:pt x="2076" y="159"/>
                    <a:pt x="1876" y="1"/>
                    <a:pt x="16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5" name="Google Shape;1495;p32"/>
            <p:cNvSpPr/>
            <p:nvPr/>
          </p:nvSpPr>
          <p:spPr>
            <a:xfrm>
              <a:off x="4730077" y="4175144"/>
              <a:ext cx="156491" cy="223645"/>
            </a:xfrm>
            <a:custGeom>
              <a:avLst/>
              <a:gdLst/>
              <a:ahLst/>
              <a:cxnLst/>
              <a:rect l="l" t="t" r="r" b="b"/>
              <a:pathLst>
                <a:path w="1799" h="2571" extrusionOk="0">
                  <a:moveTo>
                    <a:pt x="649" y="0"/>
                  </a:moveTo>
                  <a:cubicBezTo>
                    <a:pt x="597" y="0"/>
                    <a:pt x="542" y="6"/>
                    <a:pt x="486" y="19"/>
                  </a:cubicBezTo>
                  <a:cubicBezTo>
                    <a:pt x="365" y="44"/>
                    <a:pt x="244" y="141"/>
                    <a:pt x="195" y="262"/>
                  </a:cubicBezTo>
                  <a:cubicBezTo>
                    <a:pt x="98" y="602"/>
                    <a:pt x="511" y="1113"/>
                    <a:pt x="827" y="1501"/>
                  </a:cubicBezTo>
                  <a:cubicBezTo>
                    <a:pt x="632" y="1574"/>
                    <a:pt x="462" y="1671"/>
                    <a:pt x="292" y="1793"/>
                  </a:cubicBezTo>
                  <a:cubicBezTo>
                    <a:pt x="122" y="1890"/>
                    <a:pt x="1" y="2109"/>
                    <a:pt x="49" y="2327"/>
                  </a:cubicBezTo>
                  <a:cubicBezTo>
                    <a:pt x="49" y="2400"/>
                    <a:pt x="122" y="2497"/>
                    <a:pt x="195" y="2522"/>
                  </a:cubicBezTo>
                  <a:cubicBezTo>
                    <a:pt x="268" y="2546"/>
                    <a:pt x="341" y="2570"/>
                    <a:pt x="414" y="2570"/>
                  </a:cubicBezTo>
                  <a:cubicBezTo>
                    <a:pt x="754" y="2522"/>
                    <a:pt x="1094" y="2424"/>
                    <a:pt x="1410" y="2254"/>
                  </a:cubicBezTo>
                  <a:cubicBezTo>
                    <a:pt x="1458" y="2230"/>
                    <a:pt x="1458" y="2181"/>
                    <a:pt x="1434" y="2133"/>
                  </a:cubicBezTo>
                  <a:cubicBezTo>
                    <a:pt x="1434" y="2116"/>
                    <a:pt x="1397" y="2099"/>
                    <a:pt x="1367" y="2099"/>
                  </a:cubicBezTo>
                  <a:cubicBezTo>
                    <a:pt x="1355" y="2099"/>
                    <a:pt x="1344" y="2101"/>
                    <a:pt x="1337" y="2109"/>
                  </a:cubicBezTo>
                  <a:cubicBezTo>
                    <a:pt x="1075" y="2229"/>
                    <a:pt x="664" y="2400"/>
                    <a:pt x="406" y="2400"/>
                  </a:cubicBezTo>
                  <a:cubicBezTo>
                    <a:pt x="352" y="2400"/>
                    <a:pt x="305" y="2393"/>
                    <a:pt x="268" y="2376"/>
                  </a:cubicBezTo>
                  <a:cubicBezTo>
                    <a:pt x="244" y="2352"/>
                    <a:pt x="219" y="2327"/>
                    <a:pt x="195" y="2279"/>
                  </a:cubicBezTo>
                  <a:cubicBezTo>
                    <a:pt x="195" y="2206"/>
                    <a:pt x="219" y="2109"/>
                    <a:pt x="268" y="2036"/>
                  </a:cubicBezTo>
                  <a:cubicBezTo>
                    <a:pt x="462" y="1841"/>
                    <a:pt x="705" y="1696"/>
                    <a:pt x="972" y="1647"/>
                  </a:cubicBezTo>
                  <a:cubicBezTo>
                    <a:pt x="997" y="1647"/>
                    <a:pt x="1021" y="1623"/>
                    <a:pt x="1045" y="1598"/>
                  </a:cubicBezTo>
                  <a:cubicBezTo>
                    <a:pt x="1094" y="1550"/>
                    <a:pt x="1069" y="1526"/>
                    <a:pt x="997" y="1428"/>
                  </a:cubicBezTo>
                  <a:cubicBezTo>
                    <a:pt x="389" y="724"/>
                    <a:pt x="316" y="432"/>
                    <a:pt x="365" y="311"/>
                  </a:cubicBezTo>
                  <a:cubicBezTo>
                    <a:pt x="365" y="287"/>
                    <a:pt x="389" y="214"/>
                    <a:pt x="511" y="190"/>
                  </a:cubicBezTo>
                  <a:cubicBezTo>
                    <a:pt x="554" y="179"/>
                    <a:pt x="596" y="174"/>
                    <a:pt x="636" y="174"/>
                  </a:cubicBezTo>
                  <a:cubicBezTo>
                    <a:pt x="1244" y="174"/>
                    <a:pt x="1628" y="1283"/>
                    <a:pt x="1628" y="1283"/>
                  </a:cubicBezTo>
                  <a:cubicBezTo>
                    <a:pt x="1652" y="1307"/>
                    <a:pt x="1701" y="1331"/>
                    <a:pt x="1725" y="1331"/>
                  </a:cubicBezTo>
                  <a:cubicBezTo>
                    <a:pt x="1774" y="1307"/>
                    <a:pt x="1798" y="1258"/>
                    <a:pt x="1798" y="1210"/>
                  </a:cubicBezTo>
                  <a:cubicBezTo>
                    <a:pt x="1776" y="1165"/>
                    <a:pt x="1373" y="0"/>
                    <a:pt x="6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6" name="Google Shape;1496;p32"/>
            <p:cNvSpPr/>
            <p:nvPr/>
          </p:nvSpPr>
          <p:spPr>
            <a:xfrm>
              <a:off x="4828807" y="4113296"/>
              <a:ext cx="167625" cy="150227"/>
            </a:xfrm>
            <a:custGeom>
              <a:avLst/>
              <a:gdLst/>
              <a:ahLst/>
              <a:cxnLst/>
              <a:rect l="l" t="t" r="r" b="b"/>
              <a:pathLst>
                <a:path w="1927" h="1727" extrusionOk="0">
                  <a:moveTo>
                    <a:pt x="119" y="1"/>
                  </a:moveTo>
                  <a:cubicBezTo>
                    <a:pt x="57" y="1"/>
                    <a:pt x="1" y="74"/>
                    <a:pt x="56" y="147"/>
                  </a:cubicBezTo>
                  <a:cubicBezTo>
                    <a:pt x="347" y="463"/>
                    <a:pt x="566" y="828"/>
                    <a:pt x="712" y="1241"/>
                  </a:cubicBezTo>
                  <a:cubicBezTo>
                    <a:pt x="663" y="1386"/>
                    <a:pt x="639" y="1532"/>
                    <a:pt x="663" y="1654"/>
                  </a:cubicBezTo>
                  <a:cubicBezTo>
                    <a:pt x="663" y="1702"/>
                    <a:pt x="712" y="1726"/>
                    <a:pt x="736" y="1726"/>
                  </a:cubicBezTo>
                  <a:cubicBezTo>
                    <a:pt x="785" y="1726"/>
                    <a:pt x="809" y="1702"/>
                    <a:pt x="833" y="1678"/>
                  </a:cubicBezTo>
                  <a:cubicBezTo>
                    <a:pt x="882" y="1532"/>
                    <a:pt x="882" y="1411"/>
                    <a:pt x="858" y="1265"/>
                  </a:cubicBezTo>
                  <a:cubicBezTo>
                    <a:pt x="882" y="1241"/>
                    <a:pt x="906" y="1216"/>
                    <a:pt x="906" y="1192"/>
                  </a:cubicBezTo>
                  <a:cubicBezTo>
                    <a:pt x="1149" y="876"/>
                    <a:pt x="1489" y="706"/>
                    <a:pt x="1854" y="658"/>
                  </a:cubicBezTo>
                  <a:cubicBezTo>
                    <a:pt x="1902" y="633"/>
                    <a:pt x="1926" y="609"/>
                    <a:pt x="1926" y="560"/>
                  </a:cubicBezTo>
                  <a:cubicBezTo>
                    <a:pt x="1902" y="512"/>
                    <a:pt x="1854" y="488"/>
                    <a:pt x="1829" y="488"/>
                  </a:cubicBezTo>
                  <a:cubicBezTo>
                    <a:pt x="1441" y="536"/>
                    <a:pt x="1076" y="730"/>
                    <a:pt x="809" y="1046"/>
                  </a:cubicBezTo>
                  <a:cubicBezTo>
                    <a:pt x="663" y="658"/>
                    <a:pt x="445" y="318"/>
                    <a:pt x="177" y="26"/>
                  </a:cubicBezTo>
                  <a:cubicBezTo>
                    <a:pt x="160" y="8"/>
                    <a:pt x="139" y="1"/>
                    <a:pt x="1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7" name="Google Shape;1497;p32"/>
            <p:cNvSpPr/>
            <p:nvPr/>
          </p:nvSpPr>
          <p:spPr>
            <a:xfrm>
              <a:off x="4318023" y="4482647"/>
              <a:ext cx="515662" cy="562722"/>
            </a:xfrm>
            <a:custGeom>
              <a:avLst/>
              <a:gdLst/>
              <a:ahLst/>
              <a:cxnLst/>
              <a:rect l="l" t="t" r="r" b="b"/>
              <a:pathLst>
                <a:path w="5928" h="6469" extrusionOk="0">
                  <a:moveTo>
                    <a:pt x="5857" y="0"/>
                  </a:moveTo>
                  <a:cubicBezTo>
                    <a:pt x="5849" y="0"/>
                    <a:pt x="5840" y="2"/>
                    <a:pt x="5831" y="7"/>
                  </a:cubicBezTo>
                  <a:cubicBezTo>
                    <a:pt x="5782" y="7"/>
                    <a:pt x="5758" y="31"/>
                    <a:pt x="5758" y="80"/>
                  </a:cubicBezTo>
                  <a:cubicBezTo>
                    <a:pt x="5758" y="250"/>
                    <a:pt x="5734" y="396"/>
                    <a:pt x="5734" y="566"/>
                  </a:cubicBezTo>
                  <a:cubicBezTo>
                    <a:pt x="5709" y="590"/>
                    <a:pt x="5734" y="638"/>
                    <a:pt x="5782" y="638"/>
                  </a:cubicBezTo>
                  <a:lnTo>
                    <a:pt x="5782" y="614"/>
                  </a:lnTo>
                  <a:cubicBezTo>
                    <a:pt x="5791" y="619"/>
                    <a:pt x="5801" y="621"/>
                    <a:pt x="5810" y="621"/>
                  </a:cubicBezTo>
                  <a:cubicBezTo>
                    <a:pt x="5848" y="621"/>
                    <a:pt x="5879" y="585"/>
                    <a:pt x="5879" y="566"/>
                  </a:cubicBezTo>
                  <a:cubicBezTo>
                    <a:pt x="5904" y="396"/>
                    <a:pt x="5928" y="225"/>
                    <a:pt x="5928" y="80"/>
                  </a:cubicBezTo>
                  <a:cubicBezTo>
                    <a:pt x="5928" y="40"/>
                    <a:pt x="5896" y="0"/>
                    <a:pt x="5857" y="0"/>
                  </a:cubicBezTo>
                  <a:close/>
                  <a:moveTo>
                    <a:pt x="5682" y="972"/>
                  </a:moveTo>
                  <a:cubicBezTo>
                    <a:pt x="5644" y="972"/>
                    <a:pt x="5612" y="1007"/>
                    <a:pt x="5612" y="1027"/>
                  </a:cubicBezTo>
                  <a:cubicBezTo>
                    <a:pt x="5564" y="1197"/>
                    <a:pt x="5515" y="1343"/>
                    <a:pt x="5442" y="1489"/>
                  </a:cubicBezTo>
                  <a:cubicBezTo>
                    <a:pt x="5418" y="1513"/>
                    <a:pt x="5442" y="1562"/>
                    <a:pt x="5491" y="1586"/>
                  </a:cubicBezTo>
                  <a:lnTo>
                    <a:pt x="5515" y="1586"/>
                  </a:lnTo>
                  <a:lnTo>
                    <a:pt x="5515" y="1562"/>
                  </a:lnTo>
                  <a:cubicBezTo>
                    <a:pt x="5523" y="1570"/>
                    <a:pt x="5531" y="1572"/>
                    <a:pt x="5539" y="1572"/>
                  </a:cubicBezTo>
                  <a:cubicBezTo>
                    <a:pt x="5555" y="1572"/>
                    <a:pt x="5572" y="1562"/>
                    <a:pt x="5588" y="1562"/>
                  </a:cubicBezTo>
                  <a:cubicBezTo>
                    <a:pt x="5661" y="1392"/>
                    <a:pt x="5734" y="1246"/>
                    <a:pt x="5782" y="1076"/>
                  </a:cubicBezTo>
                  <a:cubicBezTo>
                    <a:pt x="5782" y="1027"/>
                    <a:pt x="5758" y="1003"/>
                    <a:pt x="5709" y="979"/>
                  </a:cubicBezTo>
                  <a:cubicBezTo>
                    <a:pt x="5700" y="974"/>
                    <a:pt x="5691" y="972"/>
                    <a:pt x="5682" y="972"/>
                  </a:cubicBezTo>
                  <a:close/>
                  <a:moveTo>
                    <a:pt x="4303" y="1753"/>
                  </a:moveTo>
                  <a:cubicBezTo>
                    <a:pt x="4217" y="1753"/>
                    <a:pt x="4164" y="1879"/>
                    <a:pt x="4276" y="1902"/>
                  </a:cubicBezTo>
                  <a:cubicBezTo>
                    <a:pt x="4398" y="1975"/>
                    <a:pt x="4543" y="2047"/>
                    <a:pt x="4640" y="2169"/>
                  </a:cubicBezTo>
                  <a:cubicBezTo>
                    <a:pt x="4640" y="2193"/>
                    <a:pt x="4665" y="2193"/>
                    <a:pt x="4689" y="2193"/>
                  </a:cubicBezTo>
                  <a:cubicBezTo>
                    <a:pt x="4713" y="2193"/>
                    <a:pt x="4738" y="2193"/>
                    <a:pt x="4762" y="2169"/>
                  </a:cubicBezTo>
                  <a:cubicBezTo>
                    <a:pt x="4786" y="2145"/>
                    <a:pt x="4786" y="2096"/>
                    <a:pt x="4762" y="2072"/>
                  </a:cubicBezTo>
                  <a:cubicBezTo>
                    <a:pt x="4640" y="1926"/>
                    <a:pt x="4495" y="1829"/>
                    <a:pt x="4325" y="1756"/>
                  </a:cubicBezTo>
                  <a:cubicBezTo>
                    <a:pt x="4317" y="1754"/>
                    <a:pt x="4310" y="1753"/>
                    <a:pt x="4303" y="1753"/>
                  </a:cubicBezTo>
                  <a:close/>
                  <a:moveTo>
                    <a:pt x="3790" y="1732"/>
                  </a:moveTo>
                  <a:cubicBezTo>
                    <a:pt x="3596" y="1780"/>
                    <a:pt x="3474" y="1926"/>
                    <a:pt x="3474" y="2120"/>
                  </a:cubicBezTo>
                  <a:cubicBezTo>
                    <a:pt x="3450" y="2145"/>
                    <a:pt x="3450" y="2169"/>
                    <a:pt x="3474" y="2193"/>
                  </a:cubicBezTo>
                  <a:cubicBezTo>
                    <a:pt x="3474" y="2242"/>
                    <a:pt x="3499" y="2266"/>
                    <a:pt x="3547" y="2266"/>
                  </a:cubicBezTo>
                  <a:lnTo>
                    <a:pt x="3572" y="2266"/>
                  </a:lnTo>
                  <a:cubicBezTo>
                    <a:pt x="3620" y="2242"/>
                    <a:pt x="3644" y="2193"/>
                    <a:pt x="3620" y="2169"/>
                  </a:cubicBezTo>
                  <a:lnTo>
                    <a:pt x="3620" y="2120"/>
                  </a:lnTo>
                  <a:cubicBezTo>
                    <a:pt x="3644" y="1999"/>
                    <a:pt x="3717" y="1926"/>
                    <a:pt x="3839" y="1902"/>
                  </a:cubicBezTo>
                  <a:cubicBezTo>
                    <a:pt x="3887" y="1877"/>
                    <a:pt x="3912" y="1829"/>
                    <a:pt x="3887" y="1780"/>
                  </a:cubicBezTo>
                  <a:cubicBezTo>
                    <a:pt x="3887" y="1756"/>
                    <a:pt x="3839" y="1732"/>
                    <a:pt x="3790" y="1732"/>
                  </a:cubicBezTo>
                  <a:close/>
                  <a:moveTo>
                    <a:pt x="5248" y="1835"/>
                  </a:moveTo>
                  <a:cubicBezTo>
                    <a:pt x="5230" y="1835"/>
                    <a:pt x="5211" y="1841"/>
                    <a:pt x="5199" y="1853"/>
                  </a:cubicBezTo>
                  <a:cubicBezTo>
                    <a:pt x="5078" y="1975"/>
                    <a:pt x="4981" y="2072"/>
                    <a:pt x="4835" y="2169"/>
                  </a:cubicBezTo>
                  <a:cubicBezTo>
                    <a:pt x="4786" y="2169"/>
                    <a:pt x="4786" y="2217"/>
                    <a:pt x="4811" y="2266"/>
                  </a:cubicBezTo>
                  <a:cubicBezTo>
                    <a:pt x="4811" y="2290"/>
                    <a:pt x="4859" y="2315"/>
                    <a:pt x="4883" y="2315"/>
                  </a:cubicBezTo>
                  <a:lnTo>
                    <a:pt x="4883" y="2290"/>
                  </a:lnTo>
                  <a:cubicBezTo>
                    <a:pt x="4883" y="2290"/>
                    <a:pt x="4908" y="2290"/>
                    <a:pt x="4908" y="2315"/>
                  </a:cubicBezTo>
                  <a:cubicBezTo>
                    <a:pt x="5053" y="2217"/>
                    <a:pt x="5199" y="2096"/>
                    <a:pt x="5296" y="1975"/>
                  </a:cubicBezTo>
                  <a:cubicBezTo>
                    <a:pt x="5345" y="1926"/>
                    <a:pt x="5345" y="1877"/>
                    <a:pt x="5296" y="1853"/>
                  </a:cubicBezTo>
                  <a:cubicBezTo>
                    <a:pt x="5284" y="1841"/>
                    <a:pt x="5266" y="1835"/>
                    <a:pt x="5248" y="1835"/>
                  </a:cubicBezTo>
                  <a:close/>
                  <a:moveTo>
                    <a:pt x="4416" y="2312"/>
                  </a:moveTo>
                  <a:cubicBezTo>
                    <a:pt x="4410" y="2312"/>
                    <a:pt x="4404" y="2313"/>
                    <a:pt x="4398" y="2315"/>
                  </a:cubicBezTo>
                  <a:cubicBezTo>
                    <a:pt x="4276" y="2339"/>
                    <a:pt x="4179" y="2363"/>
                    <a:pt x="4057" y="2363"/>
                  </a:cubicBezTo>
                  <a:lnTo>
                    <a:pt x="3936" y="2363"/>
                  </a:lnTo>
                  <a:cubicBezTo>
                    <a:pt x="3930" y="2362"/>
                    <a:pt x="3925" y="2361"/>
                    <a:pt x="3920" y="2361"/>
                  </a:cubicBezTo>
                  <a:cubicBezTo>
                    <a:pt x="3836" y="2361"/>
                    <a:pt x="3820" y="2533"/>
                    <a:pt x="3912" y="2533"/>
                  </a:cubicBezTo>
                  <a:lnTo>
                    <a:pt x="4057" y="2533"/>
                  </a:lnTo>
                  <a:lnTo>
                    <a:pt x="4057" y="2509"/>
                  </a:lnTo>
                  <a:cubicBezTo>
                    <a:pt x="4179" y="2509"/>
                    <a:pt x="4300" y="2509"/>
                    <a:pt x="4422" y="2485"/>
                  </a:cubicBezTo>
                  <a:cubicBezTo>
                    <a:pt x="4535" y="2462"/>
                    <a:pt x="4500" y="2312"/>
                    <a:pt x="4416" y="2312"/>
                  </a:cubicBezTo>
                  <a:close/>
                  <a:moveTo>
                    <a:pt x="4946" y="2451"/>
                  </a:moveTo>
                  <a:cubicBezTo>
                    <a:pt x="4934" y="2451"/>
                    <a:pt x="4921" y="2454"/>
                    <a:pt x="4908" y="2460"/>
                  </a:cubicBezTo>
                  <a:cubicBezTo>
                    <a:pt x="4859" y="2485"/>
                    <a:pt x="4859" y="2533"/>
                    <a:pt x="4859" y="2582"/>
                  </a:cubicBezTo>
                  <a:cubicBezTo>
                    <a:pt x="4932" y="2728"/>
                    <a:pt x="4956" y="2873"/>
                    <a:pt x="4981" y="3019"/>
                  </a:cubicBezTo>
                  <a:cubicBezTo>
                    <a:pt x="4981" y="3068"/>
                    <a:pt x="5029" y="3092"/>
                    <a:pt x="5078" y="3092"/>
                  </a:cubicBezTo>
                  <a:cubicBezTo>
                    <a:pt x="5126" y="3092"/>
                    <a:pt x="5151" y="3043"/>
                    <a:pt x="5151" y="3019"/>
                  </a:cubicBezTo>
                  <a:cubicBezTo>
                    <a:pt x="5126" y="2825"/>
                    <a:pt x="5078" y="2679"/>
                    <a:pt x="5029" y="2509"/>
                  </a:cubicBezTo>
                  <a:cubicBezTo>
                    <a:pt x="5011" y="2473"/>
                    <a:pt x="4981" y="2451"/>
                    <a:pt x="4946" y="2451"/>
                  </a:cubicBezTo>
                  <a:close/>
                  <a:moveTo>
                    <a:pt x="5078" y="3432"/>
                  </a:moveTo>
                  <a:cubicBezTo>
                    <a:pt x="5029" y="3432"/>
                    <a:pt x="5005" y="3456"/>
                    <a:pt x="4981" y="3505"/>
                  </a:cubicBezTo>
                  <a:cubicBezTo>
                    <a:pt x="4956" y="3651"/>
                    <a:pt x="4932" y="3821"/>
                    <a:pt x="4883" y="3966"/>
                  </a:cubicBezTo>
                  <a:cubicBezTo>
                    <a:pt x="4859" y="3991"/>
                    <a:pt x="4883" y="4039"/>
                    <a:pt x="4908" y="4064"/>
                  </a:cubicBezTo>
                  <a:lnTo>
                    <a:pt x="4956" y="4064"/>
                  </a:lnTo>
                  <a:cubicBezTo>
                    <a:pt x="4981" y="4064"/>
                    <a:pt x="5005" y="4039"/>
                    <a:pt x="5029" y="4015"/>
                  </a:cubicBezTo>
                  <a:cubicBezTo>
                    <a:pt x="5078" y="3869"/>
                    <a:pt x="5126" y="3699"/>
                    <a:pt x="5151" y="3529"/>
                  </a:cubicBezTo>
                  <a:cubicBezTo>
                    <a:pt x="5151" y="3481"/>
                    <a:pt x="5126" y="3432"/>
                    <a:pt x="5078" y="3432"/>
                  </a:cubicBezTo>
                  <a:close/>
                  <a:moveTo>
                    <a:pt x="4703" y="4339"/>
                  </a:moveTo>
                  <a:cubicBezTo>
                    <a:pt x="4677" y="4339"/>
                    <a:pt x="4655" y="4351"/>
                    <a:pt x="4640" y="4379"/>
                  </a:cubicBezTo>
                  <a:cubicBezTo>
                    <a:pt x="4543" y="4501"/>
                    <a:pt x="4422" y="4622"/>
                    <a:pt x="4325" y="4720"/>
                  </a:cubicBezTo>
                  <a:cubicBezTo>
                    <a:pt x="4276" y="4744"/>
                    <a:pt x="4276" y="4792"/>
                    <a:pt x="4325" y="4841"/>
                  </a:cubicBezTo>
                  <a:cubicBezTo>
                    <a:pt x="4325" y="4841"/>
                    <a:pt x="4349" y="4865"/>
                    <a:pt x="4373" y="4865"/>
                  </a:cubicBezTo>
                  <a:lnTo>
                    <a:pt x="4373" y="4841"/>
                  </a:lnTo>
                  <a:lnTo>
                    <a:pt x="4422" y="4841"/>
                  </a:lnTo>
                  <a:cubicBezTo>
                    <a:pt x="4543" y="4720"/>
                    <a:pt x="4665" y="4598"/>
                    <a:pt x="4762" y="4477"/>
                  </a:cubicBezTo>
                  <a:cubicBezTo>
                    <a:pt x="4786" y="4428"/>
                    <a:pt x="4786" y="4379"/>
                    <a:pt x="4762" y="4355"/>
                  </a:cubicBezTo>
                  <a:cubicBezTo>
                    <a:pt x="4742" y="4345"/>
                    <a:pt x="4722" y="4339"/>
                    <a:pt x="4703" y="4339"/>
                  </a:cubicBezTo>
                  <a:close/>
                  <a:moveTo>
                    <a:pt x="3975" y="4971"/>
                  </a:moveTo>
                  <a:cubicBezTo>
                    <a:pt x="3960" y="4971"/>
                    <a:pt x="3946" y="4977"/>
                    <a:pt x="3936" y="4987"/>
                  </a:cubicBezTo>
                  <a:cubicBezTo>
                    <a:pt x="3790" y="5060"/>
                    <a:pt x="3644" y="5108"/>
                    <a:pt x="3474" y="5133"/>
                  </a:cubicBezTo>
                  <a:cubicBezTo>
                    <a:pt x="3450" y="5157"/>
                    <a:pt x="3402" y="5205"/>
                    <a:pt x="3426" y="5254"/>
                  </a:cubicBezTo>
                  <a:cubicBezTo>
                    <a:pt x="3426" y="5278"/>
                    <a:pt x="3474" y="5303"/>
                    <a:pt x="3499" y="5303"/>
                  </a:cubicBezTo>
                  <a:lnTo>
                    <a:pt x="3523" y="5303"/>
                  </a:lnTo>
                  <a:cubicBezTo>
                    <a:pt x="3693" y="5254"/>
                    <a:pt x="3839" y="5205"/>
                    <a:pt x="4009" y="5133"/>
                  </a:cubicBezTo>
                  <a:cubicBezTo>
                    <a:pt x="4033" y="5108"/>
                    <a:pt x="4057" y="5060"/>
                    <a:pt x="4033" y="5011"/>
                  </a:cubicBezTo>
                  <a:cubicBezTo>
                    <a:pt x="4019" y="4983"/>
                    <a:pt x="3996" y="4971"/>
                    <a:pt x="3975" y="4971"/>
                  </a:cubicBezTo>
                  <a:close/>
                  <a:moveTo>
                    <a:pt x="1531" y="5205"/>
                  </a:moveTo>
                  <a:cubicBezTo>
                    <a:pt x="1434" y="5205"/>
                    <a:pt x="1434" y="5375"/>
                    <a:pt x="1531" y="5375"/>
                  </a:cubicBezTo>
                  <a:lnTo>
                    <a:pt x="2041" y="5375"/>
                  </a:lnTo>
                  <a:cubicBezTo>
                    <a:pt x="2065" y="5375"/>
                    <a:pt x="2114" y="5327"/>
                    <a:pt x="2114" y="5303"/>
                  </a:cubicBezTo>
                  <a:cubicBezTo>
                    <a:pt x="2114" y="5254"/>
                    <a:pt x="2090" y="5205"/>
                    <a:pt x="2041" y="5205"/>
                  </a:cubicBezTo>
                  <a:close/>
                  <a:moveTo>
                    <a:pt x="2527" y="5205"/>
                  </a:moveTo>
                  <a:cubicBezTo>
                    <a:pt x="2478" y="5205"/>
                    <a:pt x="2454" y="5254"/>
                    <a:pt x="2454" y="5278"/>
                  </a:cubicBezTo>
                  <a:cubicBezTo>
                    <a:pt x="2430" y="5327"/>
                    <a:pt x="2478" y="5375"/>
                    <a:pt x="2527" y="5375"/>
                  </a:cubicBezTo>
                  <a:lnTo>
                    <a:pt x="3013" y="5375"/>
                  </a:lnTo>
                  <a:cubicBezTo>
                    <a:pt x="3061" y="5375"/>
                    <a:pt x="3110" y="5327"/>
                    <a:pt x="3110" y="5278"/>
                  </a:cubicBezTo>
                  <a:cubicBezTo>
                    <a:pt x="3086" y="5230"/>
                    <a:pt x="3061" y="5205"/>
                    <a:pt x="3013" y="5205"/>
                  </a:cubicBezTo>
                  <a:close/>
                  <a:moveTo>
                    <a:pt x="1044" y="5270"/>
                  </a:moveTo>
                  <a:cubicBezTo>
                    <a:pt x="1037" y="5270"/>
                    <a:pt x="1029" y="5273"/>
                    <a:pt x="1021" y="5278"/>
                  </a:cubicBezTo>
                  <a:cubicBezTo>
                    <a:pt x="851" y="5327"/>
                    <a:pt x="681" y="5400"/>
                    <a:pt x="559" y="5497"/>
                  </a:cubicBezTo>
                  <a:cubicBezTo>
                    <a:pt x="511" y="5545"/>
                    <a:pt x="511" y="5594"/>
                    <a:pt x="559" y="5618"/>
                  </a:cubicBezTo>
                  <a:cubicBezTo>
                    <a:pt x="559" y="5643"/>
                    <a:pt x="584" y="5643"/>
                    <a:pt x="608" y="5667"/>
                  </a:cubicBezTo>
                  <a:cubicBezTo>
                    <a:pt x="632" y="5643"/>
                    <a:pt x="632" y="5643"/>
                    <a:pt x="657" y="5643"/>
                  </a:cubicBezTo>
                  <a:cubicBezTo>
                    <a:pt x="778" y="5545"/>
                    <a:pt x="899" y="5473"/>
                    <a:pt x="1069" y="5424"/>
                  </a:cubicBezTo>
                  <a:cubicBezTo>
                    <a:pt x="1134" y="5424"/>
                    <a:pt x="1103" y="5270"/>
                    <a:pt x="1044" y="5270"/>
                  </a:cubicBezTo>
                  <a:close/>
                  <a:moveTo>
                    <a:pt x="295" y="5864"/>
                  </a:moveTo>
                  <a:cubicBezTo>
                    <a:pt x="265" y="5864"/>
                    <a:pt x="235" y="5877"/>
                    <a:pt x="219" y="5910"/>
                  </a:cubicBezTo>
                  <a:cubicBezTo>
                    <a:pt x="122" y="6056"/>
                    <a:pt x="74" y="6201"/>
                    <a:pt x="25" y="6371"/>
                  </a:cubicBezTo>
                  <a:cubicBezTo>
                    <a:pt x="1" y="6420"/>
                    <a:pt x="25" y="6469"/>
                    <a:pt x="74" y="6469"/>
                  </a:cubicBezTo>
                  <a:lnTo>
                    <a:pt x="98" y="6469"/>
                  </a:lnTo>
                  <a:cubicBezTo>
                    <a:pt x="122" y="6469"/>
                    <a:pt x="146" y="6444"/>
                    <a:pt x="171" y="6420"/>
                  </a:cubicBezTo>
                  <a:cubicBezTo>
                    <a:pt x="219" y="6274"/>
                    <a:pt x="292" y="6129"/>
                    <a:pt x="365" y="5983"/>
                  </a:cubicBezTo>
                  <a:cubicBezTo>
                    <a:pt x="414" y="5918"/>
                    <a:pt x="354" y="5864"/>
                    <a:pt x="295" y="586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21_1_1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99" name="Google Shape;1499;p33"/>
          <p:cNvGrpSpPr/>
          <p:nvPr/>
        </p:nvGrpSpPr>
        <p:grpSpPr>
          <a:xfrm flipH="1">
            <a:off x="7532356" y="3641559"/>
            <a:ext cx="884679" cy="1501939"/>
            <a:chOff x="-1056319" y="1385262"/>
            <a:chExt cx="212940" cy="361495"/>
          </a:xfrm>
        </p:grpSpPr>
        <p:sp>
          <p:nvSpPr>
            <p:cNvPr id="1500" name="Google Shape;1500;p33"/>
            <p:cNvSpPr/>
            <p:nvPr/>
          </p:nvSpPr>
          <p:spPr>
            <a:xfrm>
              <a:off x="-933315" y="1467563"/>
              <a:ext cx="27460" cy="279194"/>
            </a:xfrm>
            <a:custGeom>
              <a:avLst/>
              <a:gdLst/>
              <a:ahLst/>
              <a:cxnLst/>
              <a:rect l="l" t="t" r="r" b="b"/>
              <a:pathLst>
                <a:path w="705" h="7168" extrusionOk="0">
                  <a:moveTo>
                    <a:pt x="680" y="1"/>
                  </a:moveTo>
                  <a:cubicBezTo>
                    <a:pt x="656" y="1"/>
                    <a:pt x="632" y="25"/>
                    <a:pt x="632" y="50"/>
                  </a:cubicBezTo>
                  <a:cubicBezTo>
                    <a:pt x="608" y="292"/>
                    <a:pt x="0" y="6123"/>
                    <a:pt x="170" y="7119"/>
                  </a:cubicBezTo>
                  <a:cubicBezTo>
                    <a:pt x="170" y="7143"/>
                    <a:pt x="170" y="7167"/>
                    <a:pt x="195" y="7167"/>
                  </a:cubicBezTo>
                  <a:lnTo>
                    <a:pt x="219" y="7167"/>
                  </a:lnTo>
                  <a:cubicBezTo>
                    <a:pt x="243" y="7143"/>
                    <a:pt x="243" y="7119"/>
                    <a:pt x="243" y="7094"/>
                  </a:cubicBezTo>
                  <a:cubicBezTo>
                    <a:pt x="97" y="6123"/>
                    <a:pt x="705" y="122"/>
                    <a:pt x="705" y="74"/>
                  </a:cubicBezTo>
                  <a:cubicBezTo>
                    <a:pt x="705" y="25"/>
                    <a:pt x="705" y="25"/>
                    <a:pt x="6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1" name="Google Shape;1501;p33"/>
            <p:cNvSpPr/>
            <p:nvPr/>
          </p:nvSpPr>
          <p:spPr>
            <a:xfrm>
              <a:off x="-968331" y="1385262"/>
              <a:ext cx="124952" cy="123978"/>
            </a:xfrm>
            <a:custGeom>
              <a:avLst/>
              <a:gdLst/>
              <a:ahLst/>
              <a:cxnLst/>
              <a:rect l="l" t="t" r="r" b="b"/>
              <a:pathLst>
                <a:path w="3208" h="3183" extrusionOk="0">
                  <a:moveTo>
                    <a:pt x="1555" y="98"/>
                  </a:moveTo>
                  <a:cubicBezTo>
                    <a:pt x="1871" y="171"/>
                    <a:pt x="1871" y="705"/>
                    <a:pt x="1871" y="705"/>
                  </a:cubicBezTo>
                  <a:cubicBezTo>
                    <a:pt x="1871" y="729"/>
                    <a:pt x="1895" y="754"/>
                    <a:pt x="1920" y="754"/>
                  </a:cubicBezTo>
                  <a:cubicBezTo>
                    <a:pt x="1944" y="754"/>
                    <a:pt x="1968" y="754"/>
                    <a:pt x="1968" y="729"/>
                  </a:cubicBezTo>
                  <a:cubicBezTo>
                    <a:pt x="2065" y="535"/>
                    <a:pt x="2260" y="243"/>
                    <a:pt x="2381" y="243"/>
                  </a:cubicBezTo>
                  <a:cubicBezTo>
                    <a:pt x="2405" y="243"/>
                    <a:pt x="2430" y="243"/>
                    <a:pt x="2430" y="268"/>
                  </a:cubicBezTo>
                  <a:cubicBezTo>
                    <a:pt x="2600" y="389"/>
                    <a:pt x="2478" y="802"/>
                    <a:pt x="2405" y="948"/>
                  </a:cubicBezTo>
                  <a:cubicBezTo>
                    <a:pt x="2386" y="988"/>
                    <a:pt x="2414" y="1027"/>
                    <a:pt x="2452" y="1027"/>
                  </a:cubicBezTo>
                  <a:cubicBezTo>
                    <a:pt x="2460" y="1027"/>
                    <a:pt x="2469" y="1025"/>
                    <a:pt x="2478" y="1021"/>
                  </a:cubicBezTo>
                  <a:cubicBezTo>
                    <a:pt x="2600" y="972"/>
                    <a:pt x="2745" y="924"/>
                    <a:pt x="2891" y="924"/>
                  </a:cubicBezTo>
                  <a:cubicBezTo>
                    <a:pt x="2940" y="924"/>
                    <a:pt x="3013" y="924"/>
                    <a:pt x="3061" y="972"/>
                  </a:cubicBezTo>
                  <a:cubicBezTo>
                    <a:pt x="3061" y="972"/>
                    <a:pt x="3061" y="996"/>
                    <a:pt x="3061" y="996"/>
                  </a:cubicBezTo>
                  <a:cubicBezTo>
                    <a:pt x="3037" y="1142"/>
                    <a:pt x="2745" y="1409"/>
                    <a:pt x="2551" y="1580"/>
                  </a:cubicBezTo>
                  <a:cubicBezTo>
                    <a:pt x="2527" y="1580"/>
                    <a:pt x="2527" y="1604"/>
                    <a:pt x="2527" y="1628"/>
                  </a:cubicBezTo>
                  <a:cubicBezTo>
                    <a:pt x="2551" y="1628"/>
                    <a:pt x="2551" y="1652"/>
                    <a:pt x="2575" y="1652"/>
                  </a:cubicBezTo>
                  <a:cubicBezTo>
                    <a:pt x="2721" y="1652"/>
                    <a:pt x="3134" y="1725"/>
                    <a:pt x="3134" y="1920"/>
                  </a:cubicBezTo>
                  <a:cubicBezTo>
                    <a:pt x="3134" y="2114"/>
                    <a:pt x="2624" y="2163"/>
                    <a:pt x="2430" y="2163"/>
                  </a:cubicBezTo>
                  <a:cubicBezTo>
                    <a:pt x="2430" y="2163"/>
                    <a:pt x="2405" y="2163"/>
                    <a:pt x="2405" y="2187"/>
                  </a:cubicBezTo>
                  <a:cubicBezTo>
                    <a:pt x="2381" y="2211"/>
                    <a:pt x="2381" y="2211"/>
                    <a:pt x="2405" y="2235"/>
                  </a:cubicBezTo>
                  <a:cubicBezTo>
                    <a:pt x="2405" y="2235"/>
                    <a:pt x="2697" y="2551"/>
                    <a:pt x="2527" y="2794"/>
                  </a:cubicBezTo>
                  <a:cubicBezTo>
                    <a:pt x="2503" y="2818"/>
                    <a:pt x="2454" y="2843"/>
                    <a:pt x="2430" y="2843"/>
                  </a:cubicBezTo>
                  <a:cubicBezTo>
                    <a:pt x="2260" y="2843"/>
                    <a:pt x="1992" y="2503"/>
                    <a:pt x="1895" y="2381"/>
                  </a:cubicBezTo>
                  <a:cubicBezTo>
                    <a:pt x="1883" y="2369"/>
                    <a:pt x="1871" y="2363"/>
                    <a:pt x="1862" y="2363"/>
                  </a:cubicBezTo>
                  <a:cubicBezTo>
                    <a:pt x="1853" y="2363"/>
                    <a:pt x="1847" y="2369"/>
                    <a:pt x="1847" y="2381"/>
                  </a:cubicBezTo>
                  <a:cubicBezTo>
                    <a:pt x="1822" y="2381"/>
                    <a:pt x="1798" y="2405"/>
                    <a:pt x="1798" y="2430"/>
                  </a:cubicBezTo>
                  <a:cubicBezTo>
                    <a:pt x="1798" y="2430"/>
                    <a:pt x="1871" y="2964"/>
                    <a:pt x="1579" y="3086"/>
                  </a:cubicBezTo>
                  <a:lnTo>
                    <a:pt x="1507" y="3086"/>
                  </a:lnTo>
                  <a:cubicBezTo>
                    <a:pt x="1312" y="3086"/>
                    <a:pt x="1215" y="2624"/>
                    <a:pt x="1215" y="2454"/>
                  </a:cubicBezTo>
                  <a:cubicBezTo>
                    <a:pt x="1215" y="2430"/>
                    <a:pt x="1191" y="2430"/>
                    <a:pt x="1166" y="2430"/>
                  </a:cubicBezTo>
                  <a:cubicBezTo>
                    <a:pt x="1166" y="2430"/>
                    <a:pt x="1166" y="2454"/>
                    <a:pt x="1166" y="2454"/>
                  </a:cubicBezTo>
                  <a:cubicBezTo>
                    <a:pt x="1045" y="2551"/>
                    <a:pt x="899" y="2624"/>
                    <a:pt x="754" y="2624"/>
                  </a:cubicBezTo>
                  <a:cubicBezTo>
                    <a:pt x="656" y="2624"/>
                    <a:pt x="583" y="2600"/>
                    <a:pt x="511" y="2575"/>
                  </a:cubicBezTo>
                  <a:cubicBezTo>
                    <a:pt x="462" y="2551"/>
                    <a:pt x="413" y="2503"/>
                    <a:pt x="413" y="2454"/>
                  </a:cubicBezTo>
                  <a:cubicBezTo>
                    <a:pt x="389" y="2235"/>
                    <a:pt x="729" y="1871"/>
                    <a:pt x="875" y="1725"/>
                  </a:cubicBezTo>
                  <a:cubicBezTo>
                    <a:pt x="875" y="1701"/>
                    <a:pt x="875" y="1701"/>
                    <a:pt x="875" y="1677"/>
                  </a:cubicBezTo>
                  <a:cubicBezTo>
                    <a:pt x="851" y="1652"/>
                    <a:pt x="826" y="1652"/>
                    <a:pt x="826" y="1652"/>
                  </a:cubicBezTo>
                  <a:lnTo>
                    <a:pt x="705" y="1652"/>
                  </a:lnTo>
                  <a:cubicBezTo>
                    <a:pt x="535" y="1652"/>
                    <a:pt x="195" y="1628"/>
                    <a:pt x="146" y="1409"/>
                  </a:cubicBezTo>
                  <a:cubicBezTo>
                    <a:pt x="122" y="1385"/>
                    <a:pt x="122" y="1361"/>
                    <a:pt x="146" y="1337"/>
                  </a:cubicBezTo>
                  <a:cubicBezTo>
                    <a:pt x="219" y="1215"/>
                    <a:pt x="559" y="1191"/>
                    <a:pt x="826" y="1191"/>
                  </a:cubicBezTo>
                  <a:lnTo>
                    <a:pt x="851" y="1191"/>
                  </a:lnTo>
                  <a:cubicBezTo>
                    <a:pt x="899" y="1167"/>
                    <a:pt x="924" y="1118"/>
                    <a:pt x="875" y="1094"/>
                  </a:cubicBezTo>
                  <a:cubicBezTo>
                    <a:pt x="778" y="1021"/>
                    <a:pt x="511" y="778"/>
                    <a:pt x="511" y="608"/>
                  </a:cubicBezTo>
                  <a:cubicBezTo>
                    <a:pt x="511" y="559"/>
                    <a:pt x="511" y="535"/>
                    <a:pt x="535" y="511"/>
                  </a:cubicBezTo>
                  <a:cubicBezTo>
                    <a:pt x="583" y="486"/>
                    <a:pt x="608" y="462"/>
                    <a:pt x="656" y="462"/>
                  </a:cubicBezTo>
                  <a:cubicBezTo>
                    <a:pt x="899" y="511"/>
                    <a:pt x="1118" y="632"/>
                    <a:pt x="1312" y="778"/>
                  </a:cubicBezTo>
                  <a:lnTo>
                    <a:pt x="1361" y="778"/>
                  </a:lnTo>
                  <a:cubicBezTo>
                    <a:pt x="1385" y="754"/>
                    <a:pt x="1385" y="754"/>
                    <a:pt x="1385" y="729"/>
                  </a:cubicBezTo>
                  <a:cubicBezTo>
                    <a:pt x="1361" y="608"/>
                    <a:pt x="1337" y="268"/>
                    <a:pt x="1434" y="146"/>
                  </a:cubicBezTo>
                  <a:cubicBezTo>
                    <a:pt x="1458" y="98"/>
                    <a:pt x="1507" y="98"/>
                    <a:pt x="1555" y="98"/>
                  </a:cubicBezTo>
                  <a:close/>
                  <a:moveTo>
                    <a:pt x="1531" y="1"/>
                  </a:moveTo>
                  <a:cubicBezTo>
                    <a:pt x="1458" y="1"/>
                    <a:pt x="1385" y="25"/>
                    <a:pt x="1337" y="73"/>
                  </a:cubicBezTo>
                  <a:cubicBezTo>
                    <a:pt x="1239" y="243"/>
                    <a:pt x="1215" y="438"/>
                    <a:pt x="1239" y="632"/>
                  </a:cubicBezTo>
                  <a:cubicBezTo>
                    <a:pt x="1069" y="486"/>
                    <a:pt x="875" y="389"/>
                    <a:pt x="632" y="365"/>
                  </a:cubicBezTo>
                  <a:cubicBezTo>
                    <a:pt x="583" y="365"/>
                    <a:pt x="511" y="389"/>
                    <a:pt x="462" y="413"/>
                  </a:cubicBezTo>
                  <a:cubicBezTo>
                    <a:pt x="413" y="462"/>
                    <a:pt x="389" y="535"/>
                    <a:pt x="389" y="584"/>
                  </a:cubicBezTo>
                  <a:cubicBezTo>
                    <a:pt x="438" y="778"/>
                    <a:pt x="559" y="948"/>
                    <a:pt x="705" y="1069"/>
                  </a:cubicBezTo>
                  <a:cubicBezTo>
                    <a:pt x="511" y="1069"/>
                    <a:pt x="171" y="1118"/>
                    <a:pt x="49" y="1264"/>
                  </a:cubicBezTo>
                  <a:cubicBezTo>
                    <a:pt x="0" y="1312"/>
                    <a:pt x="0" y="1361"/>
                    <a:pt x="0" y="1434"/>
                  </a:cubicBezTo>
                  <a:cubicBezTo>
                    <a:pt x="73" y="1701"/>
                    <a:pt x="462" y="1725"/>
                    <a:pt x="681" y="1725"/>
                  </a:cubicBezTo>
                  <a:cubicBezTo>
                    <a:pt x="511" y="1895"/>
                    <a:pt x="243" y="2211"/>
                    <a:pt x="268" y="2454"/>
                  </a:cubicBezTo>
                  <a:cubicBezTo>
                    <a:pt x="292" y="2527"/>
                    <a:pt x="341" y="2600"/>
                    <a:pt x="413" y="2624"/>
                  </a:cubicBezTo>
                  <a:cubicBezTo>
                    <a:pt x="511" y="2673"/>
                    <a:pt x="608" y="2697"/>
                    <a:pt x="705" y="2697"/>
                  </a:cubicBezTo>
                  <a:cubicBezTo>
                    <a:pt x="851" y="2697"/>
                    <a:pt x="996" y="2648"/>
                    <a:pt x="1118" y="2551"/>
                  </a:cubicBezTo>
                  <a:cubicBezTo>
                    <a:pt x="1166" y="2746"/>
                    <a:pt x="1264" y="3183"/>
                    <a:pt x="1507" y="3183"/>
                  </a:cubicBezTo>
                  <a:cubicBezTo>
                    <a:pt x="1531" y="3183"/>
                    <a:pt x="1579" y="3183"/>
                    <a:pt x="1604" y="3159"/>
                  </a:cubicBezTo>
                  <a:cubicBezTo>
                    <a:pt x="1822" y="3037"/>
                    <a:pt x="1944" y="2794"/>
                    <a:pt x="1895" y="2551"/>
                  </a:cubicBezTo>
                  <a:lnTo>
                    <a:pt x="1895" y="2551"/>
                  </a:lnTo>
                  <a:cubicBezTo>
                    <a:pt x="2041" y="2721"/>
                    <a:pt x="2260" y="2940"/>
                    <a:pt x="2430" y="2940"/>
                  </a:cubicBezTo>
                  <a:cubicBezTo>
                    <a:pt x="2503" y="2940"/>
                    <a:pt x="2551" y="2916"/>
                    <a:pt x="2600" y="2867"/>
                  </a:cubicBezTo>
                  <a:cubicBezTo>
                    <a:pt x="2697" y="2648"/>
                    <a:pt x="2673" y="2405"/>
                    <a:pt x="2527" y="2260"/>
                  </a:cubicBezTo>
                  <a:cubicBezTo>
                    <a:pt x="2745" y="2235"/>
                    <a:pt x="3207" y="2163"/>
                    <a:pt x="3207" y="1920"/>
                  </a:cubicBezTo>
                  <a:cubicBezTo>
                    <a:pt x="3207" y="1677"/>
                    <a:pt x="2867" y="1604"/>
                    <a:pt x="2673" y="1580"/>
                  </a:cubicBezTo>
                  <a:cubicBezTo>
                    <a:pt x="2818" y="1434"/>
                    <a:pt x="3134" y="1191"/>
                    <a:pt x="3134" y="1021"/>
                  </a:cubicBezTo>
                  <a:cubicBezTo>
                    <a:pt x="3134" y="972"/>
                    <a:pt x="3110" y="948"/>
                    <a:pt x="3086" y="899"/>
                  </a:cubicBezTo>
                  <a:cubicBezTo>
                    <a:pt x="3037" y="851"/>
                    <a:pt x="2940" y="826"/>
                    <a:pt x="2867" y="826"/>
                  </a:cubicBezTo>
                  <a:cubicBezTo>
                    <a:pt x="2745" y="826"/>
                    <a:pt x="2624" y="851"/>
                    <a:pt x="2503" y="899"/>
                  </a:cubicBezTo>
                  <a:cubicBezTo>
                    <a:pt x="2551" y="729"/>
                    <a:pt x="2648" y="341"/>
                    <a:pt x="2478" y="195"/>
                  </a:cubicBezTo>
                  <a:cubicBezTo>
                    <a:pt x="2430" y="171"/>
                    <a:pt x="2405" y="146"/>
                    <a:pt x="2357" y="146"/>
                  </a:cubicBezTo>
                  <a:cubicBezTo>
                    <a:pt x="2187" y="146"/>
                    <a:pt x="2017" y="389"/>
                    <a:pt x="1920" y="559"/>
                  </a:cubicBezTo>
                  <a:cubicBezTo>
                    <a:pt x="1895" y="365"/>
                    <a:pt x="1798" y="73"/>
                    <a:pt x="15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2" name="Google Shape;1502;p33"/>
            <p:cNvSpPr/>
            <p:nvPr/>
          </p:nvSpPr>
          <p:spPr>
            <a:xfrm>
              <a:off x="-990104" y="1535297"/>
              <a:ext cx="60606" cy="203864"/>
            </a:xfrm>
            <a:custGeom>
              <a:avLst/>
              <a:gdLst/>
              <a:ahLst/>
              <a:cxnLst/>
              <a:rect l="l" t="t" r="r" b="b"/>
              <a:pathLst>
                <a:path w="1556" h="5234" extrusionOk="0">
                  <a:moveTo>
                    <a:pt x="70" y="1"/>
                  </a:moveTo>
                  <a:cubicBezTo>
                    <a:pt x="64" y="1"/>
                    <a:pt x="56" y="4"/>
                    <a:pt x="49" y="11"/>
                  </a:cubicBezTo>
                  <a:cubicBezTo>
                    <a:pt x="25" y="11"/>
                    <a:pt x="1" y="35"/>
                    <a:pt x="25" y="60"/>
                  </a:cubicBezTo>
                  <a:cubicBezTo>
                    <a:pt x="49" y="108"/>
                    <a:pt x="1458" y="3290"/>
                    <a:pt x="948" y="5185"/>
                  </a:cubicBezTo>
                  <a:cubicBezTo>
                    <a:pt x="948" y="5210"/>
                    <a:pt x="948" y="5234"/>
                    <a:pt x="972" y="5234"/>
                  </a:cubicBezTo>
                  <a:cubicBezTo>
                    <a:pt x="1021" y="5234"/>
                    <a:pt x="1045" y="5234"/>
                    <a:pt x="1045" y="5185"/>
                  </a:cubicBezTo>
                  <a:cubicBezTo>
                    <a:pt x="1555" y="3290"/>
                    <a:pt x="122" y="60"/>
                    <a:pt x="98" y="35"/>
                  </a:cubicBezTo>
                  <a:cubicBezTo>
                    <a:pt x="98" y="18"/>
                    <a:pt x="86" y="1"/>
                    <a:pt x="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3" name="Google Shape;1503;p33"/>
            <p:cNvSpPr/>
            <p:nvPr/>
          </p:nvSpPr>
          <p:spPr>
            <a:xfrm>
              <a:off x="-1056319" y="1471965"/>
              <a:ext cx="125886" cy="123394"/>
            </a:xfrm>
            <a:custGeom>
              <a:avLst/>
              <a:gdLst/>
              <a:ahLst/>
              <a:cxnLst/>
              <a:rect l="l" t="t" r="r" b="b"/>
              <a:pathLst>
                <a:path w="3232" h="3168" extrusionOk="0">
                  <a:moveTo>
                    <a:pt x="1513" y="97"/>
                  </a:moveTo>
                  <a:cubicBezTo>
                    <a:pt x="1527" y="97"/>
                    <a:pt x="1541" y="99"/>
                    <a:pt x="1555" y="107"/>
                  </a:cubicBezTo>
                  <a:cubicBezTo>
                    <a:pt x="1871" y="155"/>
                    <a:pt x="1895" y="714"/>
                    <a:pt x="1895" y="714"/>
                  </a:cubicBezTo>
                  <a:cubicBezTo>
                    <a:pt x="1895" y="738"/>
                    <a:pt x="1895" y="738"/>
                    <a:pt x="1919" y="738"/>
                  </a:cubicBezTo>
                  <a:cubicBezTo>
                    <a:pt x="1926" y="745"/>
                    <a:pt x="1934" y="748"/>
                    <a:pt x="1940" y="748"/>
                  </a:cubicBezTo>
                  <a:cubicBezTo>
                    <a:pt x="1956" y="748"/>
                    <a:pt x="1968" y="731"/>
                    <a:pt x="1968" y="714"/>
                  </a:cubicBezTo>
                  <a:cubicBezTo>
                    <a:pt x="2065" y="544"/>
                    <a:pt x="2259" y="228"/>
                    <a:pt x="2381" y="228"/>
                  </a:cubicBezTo>
                  <a:cubicBezTo>
                    <a:pt x="2405" y="228"/>
                    <a:pt x="2430" y="252"/>
                    <a:pt x="2454" y="252"/>
                  </a:cubicBezTo>
                  <a:cubicBezTo>
                    <a:pt x="2600" y="398"/>
                    <a:pt x="2478" y="811"/>
                    <a:pt x="2430" y="957"/>
                  </a:cubicBezTo>
                  <a:cubicBezTo>
                    <a:pt x="2405" y="957"/>
                    <a:pt x="2405" y="981"/>
                    <a:pt x="2430" y="1005"/>
                  </a:cubicBezTo>
                  <a:lnTo>
                    <a:pt x="2478" y="1005"/>
                  </a:lnTo>
                  <a:cubicBezTo>
                    <a:pt x="2600" y="933"/>
                    <a:pt x="2745" y="908"/>
                    <a:pt x="2891" y="908"/>
                  </a:cubicBezTo>
                  <a:cubicBezTo>
                    <a:pt x="2940" y="908"/>
                    <a:pt x="3013" y="908"/>
                    <a:pt x="3061" y="957"/>
                  </a:cubicBezTo>
                  <a:cubicBezTo>
                    <a:pt x="3061" y="957"/>
                    <a:pt x="3061" y="981"/>
                    <a:pt x="3061" y="981"/>
                  </a:cubicBezTo>
                  <a:cubicBezTo>
                    <a:pt x="3037" y="1127"/>
                    <a:pt x="2745" y="1394"/>
                    <a:pt x="2551" y="1540"/>
                  </a:cubicBezTo>
                  <a:cubicBezTo>
                    <a:pt x="2551" y="1564"/>
                    <a:pt x="2527" y="1588"/>
                    <a:pt x="2527" y="1588"/>
                  </a:cubicBezTo>
                  <a:cubicBezTo>
                    <a:pt x="2551" y="1613"/>
                    <a:pt x="2551" y="1637"/>
                    <a:pt x="2575" y="1637"/>
                  </a:cubicBezTo>
                  <a:cubicBezTo>
                    <a:pt x="2575" y="1637"/>
                    <a:pt x="3134" y="1710"/>
                    <a:pt x="3134" y="1904"/>
                  </a:cubicBezTo>
                  <a:cubicBezTo>
                    <a:pt x="3134" y="2099"/>
                    <a:pt x="2624" y="2147"/>
                    <a:pt x="2454" y="2147"/>
                  </a:cubicBezTo>
                  <a:cubicBezTo>
                    <a:pt x="2430" y="2147"/>
                    <a:pt x="2405" y="2147"/>
                    <a:pt x="2405" y="2171"/>
                  </a:cubicBezTo>
                  <a:cubicBezTo>
                    <a:pt x="2381" y="2171"/>
                    <a:pt x="2381" y="2196"/>
                    <a:pt x="2405" y="2220"/>
                  </a:cubicBezTo>
                  <a:cubicBezTo>
                    <a:pt x="2405" y="2220"/>
                    <a:pt x="2697" y="2536"/>
                    <a:pt x="2527" y="2779"/>
                  </a:cubicBezTo>
                  <a:cubicBezTo>
                    <a:pt x="2502" y="2803"/>
                    <a:pt x="2478" y="2827"/>
                    <a:pt x="2430" y="2827"/>
                  </a:cubicBezTo>
                  <a:cubicBezTo>
                    <a:pt x="2259" y="2827"/>
                    <a:pt x="1992" y="2487"/>
                    <a:pt x="1895" y="2341"/>
                  </a:cubicBezTo>
                  <a:cubicBezTo>
                    <a:pt x="1895" y="2341"/>
                    <a:pt x="1884" y="2331"/>
                    <a:pt x="1870" y="2331"/>
                  </a:cubicBezTo>
                  <a:cubicBezTo>
                    <a:pt x="1863" y="2331"/>
                    <a:pt x="1855" y="2333"/>
                    <a:pt x="1846" y="2341"/>
                  </a:cubicBezTo>
                  <a:cubicBezTo>
                    <a:pt x="1822" y="2341"/>
                    <a:pt x="1822" y="2366"/>
                    <a:pt x="1822" y="2390"/>
                  </a:cubicBezTo>
                  <a:cubicBezTo>
                    <a:pt x="1822" y="2390"/>
                    <a:pt x="1895" y="2924"/>
                    <a:pt x="1579" y="3046"/>
                  </a:cubicBezTo>
                  <a:lnTo>
                    <a:pt x="1531" y="3046"/>
                  </a:lnTo>
                  <a:cubicBezTo>
                    <a:pt x="1336" y="3046"/>
                    <a:pt x="1239" y="2609"/>
                    <a:pt x="1215" y="2439"/>
                  </a:cubicBezTo>
                  <a:cubicBezTo>
                    <a:pt x="1215" y="2414"/>
                    <a:pt x="1191" y="2414"/>
                    <a:pt x="1191" y="2414"/>
                  </a:cubicBezTo>
                  <a:lnTo>
                    <a:pt x="1142" y="2414"/>
                  </a:lnTo>
                  <a:cubicBezTo>
                    <a:pt x="1021" y="2512"/>
                    <a:pt x="875" y="2584"/>
                    <a:pt x="705" y="2584"/>
                  </a:cubicBezTo>
                  <a:cubicBezTo>
                    <a:pt x="632" y="2584"/>
                    <a:pt x="535" y="2560"/>
                    <a:pt x="462" y="2536"/>
                  </a:cubicBezTo>
                  <a:cubicBezTo>
                    <a:pt x="413" y="2512"/>
                    <a:pt x="389" y="2463"/>
                    <a:pt x="365" y="2414"/>
                  </a:cubicBezTo>
                  <a:cubicBezTo>
                    <a:pt x="340" y="2220"/>
                    <a:pt x="705" y="1831"/>
                    <a:pt x="826" y="1686"/>
                  </a:cubicBezTo>
                  <a:cubicBezTo>
                    <a:pt x="851" y="1661"/>
                    <a:pt x="826" y="1613"/>
                    <a:pt x="802" y="1613"/>
                  </a:cubicBezTo>
                  <a:lnTo>
                    <a:pt x="656" y="1613"/>
                  </a:lnTo>
                  <a:cubicBezTo>
                    <a:pt x="510" y="1613"/>
                    <a:pt x="170" y="1588"/>
                    <a:pt x="122" y="1394"/>
                  </a:cubicBezTo>
                  <a:cubicBezTo>
                    <a:pt x="122" y="1370"/>
                    <a:pt x="122" y="1345"/>
                    <a:pt x="146" y="1321"/>
                  </a:cubicBezTo>
                  <a:cubicBezTo>
                    <a:pt x="219" y="1200"/>
                    <a:pt x="559" y="1175"/>
                    <a:pt x="826" y="1175"/>
                  </a:cubicBezTo>
                  <a:lnTo>
                    <a:pt x="875" y="1175"/>
                  </a:lnTo>
                  <a:cubicBezTo>
                    <a:pt x="875" y="1175"/>
                    <a:pt x="899" y="1151"/>
                    <a:pt x="923" y="1151"/>
                  </a:cubicBezTo>
                  <a:cubicBezTo>
                    <a:pt x="923" y="1127"/>
                    <a:pt x="899" y="1103"/>
                    <a:pt x="899" y="1078"/>
                  </a:cubicBezTo>
                  <a:cubicBezTo>
                    <a:pt x="802" y="1005"/>
                    <a:pt x="510" y="762"/>
                    <a:pt x="510" y="592"/>
                  </a:cubicBezTo>
                  <a:cubicBezTo>
                    <a:pt x="510" y="568"/>
                    <a:pt x="535" y="520"/>
                    <a:pt x="559" y="495"/>
                  </a:cubicBezTo>
                  <a:cubicBezTo>
                    <a:pt x="583" y="471"/>
                    <a:pt x="632" y="471"/>
                    <a:pt x="680" y="471"/>
                  </a:cubicBezTo>
                  <a:cubicBezTo>
                    <a:pt x="899" y="520"/>
                    <a:pt x="1142" y="617"/>
                    <a:pt x="1312" y="762"/>
                  </a:cubicBezTo>
                  <a:cubicBezTo>
                    <a:pt x="1324" y="775"/>
                    <a:pt x="1336" y="781"/>
                    <a:pt x="1345" y="781"/>
                  </a:cubicBezTo>
                  <a:cubicBezTo>
                    <a:pt x="1355" y="781"/>
                    <a:pt x="1361" y="775"/>
                    <a:pt x="1361" y="762"/>
                  </a:cubicBezTo>
                  <a:cubicBezTo>
                    <a:pt x="1385" y="762"/>
                    <a:pt x="1409" y="738"/>
                    <a:pt x="1385" y="714"/>
                  </a:cubicBezTo>
                  <a:cubicBezTo>
                    <a:pt x="1361" y="592"/>
                    <a:pt x="1336" y="252"/>
                    <a:pt x="1434" y="131"/>
                  </a:cubicBezTo>
                  <a:cubicBezTo>
                    <a:pt x="1451" y="114"/>
                    <a:pt x="1480" y="97"/>
                    <a:pt x="1513" y="97"/>
                  </a:cubicBezTo>
                  <a:close/>
                  <a:moveTo>
                    <a:pt x="1497" y="0"/>
                  </a:moveTo>
                  <a:cubicBezTo>
                    <a:pt x="1437" y="0"/>
                    <a:pt x="1373" y="28"/>
                    <a:pt x="1336" y="82"/>
                  </a:cubicBezTo>
                  <a:cubicBezTo>
                    <a:pt x="1263" y="252"/>
                    <a:pt x="1215" y="447"/>
                    <a:pt x="1263" y="617"/>
                  </a:cubicBezTo>
                  <a:cubicBezTo>
                    <a:pt x="1093" y="471"/>
                    <a:pt x="875" y="398"/>
                    <a:pt x="656" y="349"/>
                  </a:cubicBezTo>
                  <a:cubicBezTo>
                    <a:pt x="583" y="349"/>
                    <a:pt x="535" y="374"/>
                    <a:pt x="462" y="422"/>
                  </a:cubicBezTo>
                  <a:cubicBezTo>
                    <a:pt x="413" y="447"/>
                    <a:pt x="389" y="520"/>
                    <a:pt x="389" y="568"/>
                  </a:cubicBezTo>
                  <a:cubicBezTo>
                    <a:pt x="413" y="762"/>
                    <a:pt x="608" y="957"/>
                    <a:pt x="729" y="1054"/>
                  </a:cubicBezTo>
                  <a:cubicBezTo>
                    <a:pt x="510" y="1078"/>
                    <a:pt x="170" y="1103"/>
                    <a:pt x="49" y="1248"/>
                  </a:cubicBezTo>
                  <a:cubicBezTo>
                    <a:pt x="25" y="1297"/>
                    <a:pt x="0" y="1370"/>
                    <a:pt x="25" y="1418"/>
                  </a:cubicBezTo>
                  <a:cubicBezTo>
                    <a:pt x="73" y="1686"/>
                    <a:pt x="462" y="1710"/>
                    <a:pt x="680" y="1710"/>
                  </a:cubicBezTo>
                  <a:cubicBezTo>
                    <a:pt x="535" y="1880"/>
                    <a:pt x="243" y="2220"/>
                    <a:pt x="292" y="2439"/>
                  </a:cubicBezTo>
                  <a:cubicBezTo>
                    <a:pt x="292" y="2536"/>
                    <a:pt x="340" y="2584"/>
                    <a:pt x="438" y="2633"/>
                  </a:cubicBezTo>
                  <a:cubicBezTo>
                    <a:pt x="510" y="2682"/>
                    <a:pt x="608" y="2706"/>
                    <a:pt x="705" y="2706"/>
                  </a:cubicBezTo>
                  <a:cubicBezTo>
                    <a:pt x="875" y="2682"/>
                    <a:pt x="1021" y="2633"/>
                    <a:pt x="1142" y="2560"/>
                  </a:cubicBezTo>
                  <a:cubicBezTo>
                    <a:pt x="1166" y="2730"/>
                    <a:pt x="1263" y="3167"/>
                    <a:pt x="1531" y="3167"/>
                  </a:cubicBezTo>
                  <a:lnTo>
                    <a:pt x="1628" y="3167"/>
                  </a:lnTo>
                  <a:cubicBezTo>
                    <a:pt x="1822" y="3046"/>
                    <a:pt x="1944" y="2803"/>
                    <a:pt x="1919" y="2560"/>
                  </a:cubicBezTo>
                  <a:lnTo>
                    <a:pt x="1919" y="2560"/>
                  </a:lnTo>
                  <a:cubicBezTo>
                    <a:pt x="2041" y="2706"/>
                    <a:pt x="2259" y="2949"/>
                    <a:pt x="2454" y="2949"/>
                  </a:cubicBezTo>
                  <a:cubicBezTo>
                    <a:pt x="2502" y="2949"/>
                    <a:pt x="2575" y="2900"/>
                    <a:pt x="2600" y="2852"/>
                  </a:cubicBezTo>
                  <a:cubicBezTo>
                    <a:pt x="2721" y="2657"/>
                    <a:pt x="2697" y="2414"/>
                    <a:pt x="2551" y="2244"/>
                  </a:cubicBezTo>
                  <a:cubicBezTo>
                    <a:pt x="2745" y="2220"/>
                    <a:pt x="3231" y="2147"/>
                    <a:pt x="3231" y="1904"/>
                  </a:cubicBezTo>
                  <a:cubicBezTo>
                    <a:pt x="3231" y="1661"/>
                    <a:pt x="2891" y="1588"/>
                    <a:pt x="2697" y="1564"/>
                  </a:cubicBezTo>
                  <a:cubicBezTo>
                    <a:pt x="2842" y="1443"/>
                    <a:pt x="3134" y="1175"/>
                    <a:pt x="3134" y="1005"/>
                  </a:cubicBezTo>
                  <a:cubicBezTo>
                    <a:pt x="3134" y="981"/>
                    <a:pt x="3134" y="933"/>
                    <a:pt x="3110" y="908"/>
                  </a:cubicBezTo>
                  <a:cubicBezTo>
                    <a:pt x="3055" y="854"/>
                    <a:pt x="3000" y="826"/>
                    <a:pt x="2935" y="826"/>
                  </a:cubicBezTo>
                  <a:cubicBezTo>
                    <a:pt x="2914" y="826"/>
                    <a:pt x="2891" y="829"/>
                    <a:pt x="2867" y="835"/>
                  </a:cubicBezTo>
                  <a:cubicBezTo>
                    <a:pt x="2745" y="835"/>
                    <a:pt x="2624" y="860"/>
                    <a:pt x="2527" y="884"/>
                  </a:cubicBezTo>
                  <a:cubicBezTo>
                    <a:pt x="2575" y="714"/>
                    <a:pt x="2672" y="349"/>
                    <a:pt x="2478" y="179"/>
                  </a:cubicBezTo>
                  <a:cubicBezTo>
                    <a:pt x="2454" y="155"/>
                    <a:pt x="2405" y="155"/>
                    <a:pt x="2381" y="131"/>
                  </a:cubicBezTo>
                  <a:cubicBezTo>
                    <a:pt x="2211" y="131"/>
                    <a:pt x="2041" y="374"/>
                    <a:pt x="1944" y="544"/>
                  </a:cubicBezTo>
                  <a:cubicBezTo>
                    <a:pt x="1919" y="349"/>
                    <a:pt x="1822" y="58"/>
                    <a:pt x="1555" y="9"/>
                  </a:cubicBezTo>
                  <a:cubicBezTo>
                    <a:pt x="1537" y="3"/>
                    <a:pt x="1517" y="0"/>
                    <a:pt x="14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4" name="Google Shape;1504;p33"/>
            <p:cNvSpPr/>
            <p:nvPr/>
          </p:nvSpPr>
          <p:spPr>
            <a:xfrm>
              <a:off x="-933315" y="1418369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29" y="1"/>
                  </a:moveTo>
                  <a:cubicBezTo>
                    <a:pt x="340" y="1"/>
                    <a:pt x="0" y="317"/>
                    <a:pt x="0" y="705"/>
                  </a:cubicBezTo>
                  <a:cubicBezTo>
                    <a:pt x="0" y="1094"/>
                    <a:pt x="340" y="1410"/>
                    <a:pt x="729" y="1410"/>
                  </a:cubicBezTo>
                  <a:cubicBezTo>
                    <a:pt x="1118" y="1410"/>
                    <a:pt x="1434" y="1094"/>
                    <a:pt x="1434" y="705"/>
                  </a:cubicBezTo>
                  <a:cubicBezTo>
                    <a:pt x="1434" y="317"/>
                    <a:pt x="1118" y="1"/>
                    <a:pt x="7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5" name="Google Shape;1505;p33"/>
            <p:cNvSpPr/>
            <p:nvPr/>
          </p:nvSpPr>
          <p:spPr>
            <a:xfrm>
              <a:off x="-1021303" y="1507331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05" y="0"/>
                  </a:moveTo>
                  <a:cubicBezTo>
                    <a:pt x="316" y="0"/>
                    <a:pt x="0" y="316"/>
                    <a:pt x="0" y="705"/>
                  </a:cubicBezTo>
                  <a:cubicBezTo>
                    <a:pt x="0" y="1093"/>
                    <a:pt x="316" y="1409"/>
                    <a:pt x="705" y="1409"/>
                  </a:cubicBezTo>
                  <a:cubicBezTo>
                    <a:pt x="1118" y="1409"/>
                    <a:pt x="1433" y="1093"/>
                    <a:pt x="1433" y="705"/>
                  </a:cubicBezTo>
                  <a:cubicBezTo>
                    <a:pt x="1433" y="316"/>
                    <a:pt x="1118" y="0"/>
                    <a:pt x="7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06" name="Google Shape;1506;p33"/>
          <p:cNvGrpSpPr/>
          <p:nvPr/>
        </p:nvGrpSpPr>
        <p:grpSpPr>
          <a:xfrm flipH="1">
            <a:off x="7725441" y="1082982"/>
            <a:ext cx="2037701" cy="1610804"/>
            <a:chOff x="855987" y="2204128"/>
            <a:chExt cx="1217483" cy="962421"/>
          </a:xfrm>
        </p:grpSpPr>
        <p:grpSp>
          <p:nvGrpSpPr>
            <p:cNvPr id="1507" name="Google Shape;1507;p33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1508" name="Google Shape;1508;p33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9" name="Google Shape;1509;p33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0" name="Google Shape;1510;p33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1" name="Google Shape;1511;p33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2" name="Google Shape;1512;p33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3" name="Google Shape;1513;p33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514" name="Google Shape;1514;p33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15" name="Google Shape;1515;p33"/>
          <p:cNvGrpSpPr/>
          <p:nvPr/>
        </p:nvGrpSpPr>
        <p:grpSpPr>
          <a:xfrm flipH="1">
            <a:off x="2898506" y="-686743"/>
            <a:ext cx="2525833" cy="1610805"/>
            <a:chOff x="7239867" y="1514545"/>
            <a:chExt cx="2525833" cy="1610805"/>
          </a:xfrm>
        </p:grpSpPr>
        <p:grpSp>
          <p:nvGrpSpPr>
            <p:cNvPr id="1516" name="Google Shape;1516;p33"/>
            <p:cNvGrpSpPr/>
            <p:nvPr/>
          </p:nvGrpSpPr>
          <p:grpSpPr>
            <a:xfrm>
              <a:off x="7346663" y="1514545"/>
              <a:ext cx="2419037" cy="1551678"/>
              <a:chOff x="7410211" y="1555302"/>
              <a:chExt cx="2355440" cy="1510884"/>
            </a:xfrm>
          </p:grpSpPr>
          <p:grpSp>
            <p:nvGrpSpPr>
              <p:cNvPr id="1517" name="Google Shape;1517;p33"/>
              <p:cNvGrpSpPr/>
              <p:nvPr/>
            </p:nvGrpSpPr>
            <p:grpSpPr>
              <a:xfrm>
                <a:off x="7410211" y="1555302"/>
                <a:ext cx="2355440" cy="1510884"/>
                <a:chOff x="761258" y="2062480"/>
                <a:chExt cx="1646470" cy="1056119"/>
              </a:xfrm>
            </p:grpSpPr>
            <p:sp>
              <p:nvSpPr>
                <p:cNvPr id="1518" name="Google Shape;1518;p33"/>
                <p:cNvSpPr/>
                <p:nvPr/>
              </p:nvSpPr>
              <p:spPr>
                <a:xfrm rot="-1481318">
                  <a:off x="1087094" y="2126891"/>
                  <a:ext cx="430227" cy="556678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19" name="Google Shape;1519;p33"/>
                <p:cNvSpPr/>
                <p:nvPr/>
              </p:nvSpPr>
              <p:spPr>
                <a:xfrm>
                  <a:off x="1415418" y="2201127"/>
                  <a:ext cx="5577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20" name="Google Shape;1520;p33"/>
                <p:cNvSpPr/>
                <p:nvPr/>
              </p:nvSpPr>
              <p:spPr>
                <a:xfrm>
                  <a:off x="761258" y="2379293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21" name="Google Shape;1521;p33"/>
                <p:cNvSpPr/>
                <p:nvPr/>
              </p:nvSpPr>
              <p:spPr>
                <a:xfrm>
                  <a:off x="899445" y="2606080"/>
                  <a:ext cx="469500" cy="469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22" name="Google Shape;1522;p33"/>
                <p:cNvSpPr/>
                <p:nvPr/>
              </p:nvSpPr>
              <p:spPr>
                <a:xfrm>
                  <a:off x="1250808" y="2594534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23" name="Google Shape;1523;p33"/>
                <p:cNvSpPr/>
                <p:nvPr/>
              </p:nvSpPr>
              <p:spPr>
                <a:xfrm rot="-2967336">
                  <a:off x="1706888" y="2475460"/>
                  <a:ext cx="622580" cy="492779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524" name="Google Shape;1524;p33"/>
              <p:cNvSpPr/>
              <p:nvPr/>
            </p:nvSpPr>
            <p:spPr>
              <a:xfrm>
                <a:off x="793321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5" name="Google Shape;1525;p33"/>
              <p:cNvSpPr/>
              <p:nvPr/>
            </p:nvSpPr>
            <p:spPr>
              <a:xfrm>
                <a:off x="838646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526" name="Google Shape;1526;p33"/>
            <p:cNvSpPr/>
            <p:nvPr/>
          </p:nvSpPr>
          <p:spPr>
            <a:xfrm>
              <a:off x="7239867" y="1792171"/>
              <a:ext cx="2256600" cy="1333178"/>
            </a:xfrm>
            <a:custGeom>
              <a:avLst/>
              <a:gdLst/>
              <a:ahLst/>
              <a:cxnLst/>
              <a:rect l="l" t="t" r="r" b="b"/>
              <a:pathLst>
                <a:path w="4957" h="2929" extrusionOk="0">
                  <a:moveTo>
                    <a:pt x="1215" y="718"/>
                  </a:moveTo>
                  <a:cubicBezTo>
                    <a:pt x="1312" y="743"/>
                    <a:pt x="1337" y="767"/>
                    <a:pt x="1361" y="815"/>
                  </a:cubicBezTo>
                  <a:cubicBezTo>
                    <a:pt x="1361" y="840"/>
                    <a:pt x="1312" y="888"/>
                    <a:pt x="1288" y="913"/>
                  </a:cubicBezTo>
                  <a:cubicBezTo>
                    <a:pt x="1264" y="913"/>
                    <a:pt x="1264" y="937"/>
                    <a:pt x="1215" y="937"/>
                  </a:cubicBezTo>
                  <a:cubicBezTo>
                    <a:pt x="1215" y="864"/>
                    <a:pt x="1215" y="815"/>
                    <a:pt x="1215" y="743"/>
                  </a:cubicBezTo>
                  <a:lnTo>
                    <a:pt x="1215" y="718"/>
                  </a:lnTo>
                  <a:close/>
                  <a:moveTo>
                    <a:pt x="2527" y="475"/>
                  </a:moveTo>
                  <a:cubicBezTo>
                    <a:pt x="2624" y="597"/>
                    <a:pt x="2673" y="767"/>
                    <a:pt x="2624" y="937"/>
                  </a:cubicBezTo>
                  <a:cubicBezTo>
                    <a:pt x="2601" y="983"/>
                    <a:pt x="2567" y="1007"/>
                    <a:pt x="2530" y="1007"/>
                  </a:cubicBezTo>
                  <a:cubicBezTo>
                    <a:pt x="2489" y="1007"/>
                    <a:pt x="2444" y="977"/>
                    <a:pt x="2405" y="913"/>
                  </a:cubicBezTo>
                  <a:cubicBezTo>
                    <a:pt x="2333" y="767"/>
                    <a:pt x="2381" y="573"/>
                    <a:pt x="2527" y="475"/>
                  </a:cubicBezTo>
                  <a:close/>
                  <a:moveTo>
                    <a:pt x="3984" y="1010"/>
                  </a:moveTo>
                  <a:lnTo>
                    <a:pt x="3984" y="1010"/>
                  </a:lnTo>
                  <a:cubicBezTo>
                    <a:pt x="4009" y="1107"/>
                    <a:pt x="3984" y="1228"/>
                    <a:pt x="3936" y="1326"/>
                  </a:cubicBezTo>
                  <a:cubicBezTo>
                    <a:pt x="3912" y="1350"/>
                    <a:pt x="3912" y="1350"/>
                    <a:pt x="3887" y="1350"/>
                  </a:cubicBezTo>
                  <a:cubicBezTo>
                    <a:pt x="3863" y="1350"/>
                    <a:pt x="3839" y="1326"/>
                    <a:pt x="3814" y="1326"/>
                  </a:cubicBezTo>
                  <a:cubicBezTo>
                    <a:pt x="3766" y="1277"/>
                    <a:pt x="3766" y="1277"/>
                    <a:pt x="3766" y="1204"/>
                  </a:cubicBezTo>
                  <a:cubicBezTo>
                    <a:pt x="3790" y="1131"/>
                    <a:pt x="3863" y="1058"/>
                    <a:pt x="3984" y="1010"/>
                  </a:cubicBezTo>
                  <a:close/>
                  <a:moveTo>
                    <a:pt x="1045" y="1860"/>
                  </a:moveTo>
                  <a:cubicBezTo>
                    <a:pt x="948" y="1957"/>
                    <a:pt x="851" y="2030"/>
                    <a:pt x="754" y="2079"/>
                  </a:cubicBezTo>
                  <a:cubicBezTo>
                    <a:pt x="778" y="1982"/>
                    <a:pt x="875" y="1909"/>
                    <a:pt x="972" y="1860"/>
                  </a:cubicBezTo>
                  <a:close/>
                  <a:moveTo>
                    <a:pt x="3159" y="1957"/>
                  </a:moveTo>
                  <a:cubicBezTo>
                    <a:pt x="3159" y="1957"/>
                    <a:pt x="3183" y="1957"/>
                    <a:pt x="3231" y="2006"/>
                  </a:cubicBezTo>
                  <a:cubicBezTo>
                    <a:pt x="3280" y="2054"/>
                    <a:pt x="3304" y="2152"/>
                    <a:pt x="3280" y="2224"/>
                  </a:cubicBezTo>
                  <a:cubicBezTo>
                    <a:pt x="3159" y="2127"/>
                    <a:pt x="3159" y="2006"/>
                    <a:pt x="3159" y="1957"/>
                  </a:cubicBezTo>
                  <a:close/>
                  <a:moveTo>
                    <a:pt x="1701" y="2030"/>
                  </a:moveTo>
                  <a:cubicBezTo>
                    <a:pt x="1750" y="2054"/>
                    <a:pt x="1798" y="2079"/>
                    <a:pt x="1822" y="2127"/>
                  </a:cubicBezTo>
                  <a:cubicBezTo>
                    <a:pt x="1847" y="2249"/>
                    <a:pt x="1822" y="2346"/>
                    <a:pt x="1774" y="2443"/>
                  </a:cubicBezTo>
                  <a:cubicBezTo>
                    <a:pt x="1677" y="2346"/>
                    <a:pt x="1628" y="2200"/>
                    <a:pt x="1652" y="2054"/>
                  </a:cubicBezTo>
                  <a:cubicBezTo>
                    <a:pt x="1652" y="2030"/>
                    <a:pt x="1677" y="2030"/>
                    <a:pt x="1677" y="2030"/>
                  </a:cubicBezTo>
                  <a:close/>
                  <a:moveTo>
                    <a:pt x="1688" y="116"/>
                  </a:moveTo>
                  <a:cubicBezTo>
                    <a:pt x="1796" y="116"/>
                    <a:pt x="1923" y="140"/>
                    <a:pt x="2065" y="184"/>
                  </a:cubicBezTo>
                  <a:cubicBezTo>
                    <a:pt x="2211" y="232"/>
                    <a:pt x="2333" y="305"/>
                    <a:pt x="2454" y="427"/>
                  </a:cubicBezTo>
                  <a:cubicBezTo>
                    <a:pt x="2284" y="548"/>
                    <a:pt x="2235" y="791"/>
                    <a:pt x="2333" y="961"/>
                  </a:cubicBezTo>
                  <a:cubicBezTo>
                    <a:pt x="2430" y="1083"/>
                    <a:pt x="2503" y="1131"/>
                    <a:pt x="2551" y="1131"/>
                  </a:cubicBezTo>
                  <a:cubicBezTo>
                    <a:pt x="2648" y="1107"/>
                    <a:pt x="2721" y="1058"/>
                    <a:pt x="2746" y="986"/>
                  </a:cubicBezTo>
                  <a:cubicBezTo>
                    <a:pt x="2794" y="791"/>
                    <a:pt x="2746" y="573"/>
                    <a:pt x="2624" y="427"/>
                  </a:cubicBezTo>
                  <a:cubicBezTo>
                    <a:pt x="2818" y="305"/>
                    <a:pt x="3061" y="232"/>
                    <a:pt x="3304" y="232"/>
                  </a:cubicBezTo>
                  <a:lnTo>
                    <a:pt x="3450" y="232"/>
                  </a:lnTo>
                  <a:cubicBezTo>
                    <a:pt x="3742" y="330"/>
                    <a:pt x="3960" y="597"/>
                    <a:pt x="3984" y="888"/>
                  </a:cubicBezTo>
                  <a:cubicBezTo>
                    <a:pt x="3839" y="937"/>
                    <a:pt x="3717" y="1034"/>
                    <a:pt x="3693" y="1180"/>
                  </a:cubicBezTo>
                  <a:cubicBezTo>
                    <a:pt x="3669" y="1277"/>
                    <a:pt x="3693" y="1350"/>
                    <a:pt x="3766" y="1423"/>
                  </a:cubicBezTo>
                  <a:cubicBezTo>
                    <a:pt x="3802" y="1459"/>
                    <a:pt x="3845" y="1477"/>
                    <a:pt x="3887" y="1477"/>
                  </a:cubicBezTo>
                  <a:cubicBezTo>
                    <a:pt x="3930" y="1477"/>
                    <a:pt x="3972" y="1459"/>
                    <a:pt x="4009" y="1423"/>
                  </a:cubicBezTo>
                  <a:cubicBezTo>
                    <a:pt x="4082" y="1277"/>
                    <a:pt x="4106" y="1131"/>
                    <a:pt x="4082" y="986"/>
                  </a:cubicBezTo>
                  <a:cubicBezTo>
                    <a:pt x="4130" y="986"/>
                    <a:pt x="4203" y="961"/>
                    <a:pt x="4252" y="961"/>
                  </a:cubicBezTo>
                  <a:cubicBezTo>
                    <a:pt x="4470" y="961"/>
                    <a:pt x="4640" y="1083"/>
                    <a:pt x="4738" y="1277"/>
                  </a:cubicBezTo>
                  <a:cubicBezTo>
                    <a:pt x="4835" y="1544"/>
                    <a:pt x="4810" y="1836"/>
                    <a:pt x="4665" y="2079"/>
                  </a:cubicBezTo>
                  <a:cubicBezTo>
                    <a:pt x="4483" y="2341"/>
                    <a:pt x="4201" y="2486"/>
                    <a:pt x="3902" y="2486"/>
                  </a:cubicBezTo>
                  <a:cubicBezTo>
                    <a:pt x="3841" y="2486"/>
                    <a:pt x="3779" y="2480"/>
                    <a:pt x="3717" y="2467"/>
                  </a:cubicBezTo>
                  <a:cubicBezTo>
                    <a:pt x="3572" y="2443"/>
                    <a:pt x="3450" y="2370"/>
                    <a:pt x="3353" y="2297"/>
                  </a:cubicBezTo>
                  <a:cubicBezTo>
                    <a:pt x="3401" y="2176"/>
                    <a:pt x="3377" y="2030"/>
                    <a:pt x="3304" y="1933"/>
                  </a:cubicBezTo>
                  <a:cubicBezTo>
                    <a:pt x="3244" y="1884"/>
                    <a:pt x="3189" y="1860"/>
                    <a:pt x="3143" y="1860"/>
                  </a:cubicBezTo>
                  <a:cubicBezTo>
                    <a:pt x="3098" y="1860"/>
                    <a:pt x="3061" y="1884"/>
                    <a:pt x="3037" y="1933"/>
                  </a:cubicBezTo>
                  <a:cubicBezTo>
                    <a:pt x="3037" y="2103"/>
                    <a:pt x="3086" y="2249"/>
                    <a:pt x="3231" y="2322"/>
                  </a:cubicBezTo>
                  <a:cubicBezTo>
                    <a:pt x="3071" y="2620"/>
                    <a:pt x="2781" y="2809"/>
                    <a:pt x="2442" y="2809"/>
                  </a:cubicBezTo>
                  <a:cubicBezTo>
                    <a:pt x="2422" y="2809"/>
                    <a:pt x="2402" y="2809"/>
                    <a:pt x="2381" y="2807"/>
                  </a:cubicBezTo>
                  <a:cubicBezTo>
                    <a:pt x="2187" y="2807"/>
                    <a:pt x="1968" y="2686"/>
                    <a:pt x="1847" y="2516"/>
                  </a:cubicBezTo>
                  <a:cubicBezTo>
                    <a:pt x="1920" y="2394"/>
                    <a:pt x="1968" y="2249"/>
                    <a:pt x="1920" y="2103"/>
                  </a:cubicBezTo>
                  <a:cubicBezTo>
                    <a:pt x="1895" y="2030"/>
                    <a:pt x="1822" y="1957"/>
                    <a:pt x="1725" y="1933"/>
                  </a:cubicBezTo>
                  <a:cubicBezTo>
                    <a:pt x="1712" y="1928"/>
                    <a:pt x="1699" y="1926"/>
                    <a:pt x="1685" y="1926"/>
                  </a:cubicBezTo>
                  <a:cubicBezTo>
                    <a:pt x="1627" y="1926"/>
                    <a:pt x="1575" y="1966"/>
                    <a:pt x="1555" y="2006"/>
                  </a:cubicBezTo>
                  <a:cubicBezTo>
                    <a:pt x="1531" y="2200"/>
                    <a:pt x="1580" y="2394"/>
                    <a:pt x="1725" y="2540"/>
                  </a:cubicBezTo>
                  <a:cubicBezTo>
                    <a:pt x="1604" y="2662"/>
                    <a:pt x="1434" y="2735"/>
                    <a:pt x="1264" y="2759"/>
                  </a:cubicBezTo>
                  <a:lnTo>
                    <a:pt x="1191" y="2759"/>
                  </a:lnTo>
                  <a:cubicBezTo>
                    <a:pt x="1045" y="2759"/>
                    <a:pt x="924" y="2686"/>
                    <a:pt x="826" y="2589"/>
                  </a:cubicBezTo>
                  <a:cubicBezTo>
                    <a:pt x="729" y="2467"/>
                    <a:pt x="705" y="2346"/>
                    <a:pt x="729" y="2224"/>
                  </a:cubicBezTo>
                  <a:cubicBezTo>
                    <a:pt x="924" y="2152"/>
                    <a:pt x="1167" y="1957"/>
                    <a:pt x="1142" y="1836"/>
                  </a:cubicBezTo>
                  <a:cubicBezTo>
                    <a:pt x="1142" y="1801"/>
                    <a:pt x="1118" y="1767"/>
                    <a:pt x="1052" y="1767"/>
                  </a:cubicBezTo>
                  <a:cubicBezTo>
                    <a:pt x="1025" y="1767"/>
                    <a:pt x="991" y="1773"/>
                    <a:pt x="948" y="1787"/>
                  </a:cubicBezTo>
                  <a:cubicBezTo>
                    <a:pt x="802" y="1836"/>
                    <a:pt x="681" y="1982"/>
                    <a:pt x="656" y="2152"/>
                  </a:cubicBezTo>
                  <a:cubicBezTo>
                    <a:pt x="638" y="2154"/>
                    <a:pt x="621" y="2155"/>
                    <a:pt x="603" y="2155"/>
                  </a:cubicBezTo>
                  <a:cubicBezTo>
                    <a:pt x="414" y="2155"/>
                    <a:pt x="286" y="2032"/>
                    <a:pt x="219" y="1787"/>
                  </a:cubicBezTo>
                  <a:cubicBezTo>
                    <a:pt x="98" y="1520"/>
                    <a:pt x="122" y="1228"/>
                    <a:pt x="243" y="961"/>
                  </a:cubicBezTo>
                  <a:cubicBezTo>
                    <a:pt x="389" y="791"/>
                    <a:pt x="608" y="694"/>
                    <a:pt x="851" y="694"/>
                  </a:cubicBezTo>
                  <a:lnTo>
                    <a:pt x="1142" y="694"/>
                  </a:lnTo>
                  <a:lnTo>
                    <a:pt x="1142" y="743"/>
                  </a:lnTo>
                  <a:cubicBezTo>
                    <a:pt x="1118" y="840"/>
                    <a:pt x="1142" y="937"/>
                    <a:pt x="1191" y="1010"/>
                  </a:cubicBezTo>
                  <a:cubicBezTo>
                    <a:pt x="1204" y="1036"/>
                    <a:pt x="1232" y="1056"/>
                    <a:pt x="1271" y="1056"/>
                  </a:cubicBezTo>
                  <a:cubicBezTo>
                    <a:pt x="1302" y="1056"/>
                    <a:pt x="1341" y="1043"/>
                    <a:pt x="1385" y="1010"/>
                  </a:cubicBezTo>
                  <a:cubicBezTo>
                    <a:pt x="1482" y="913"/>
                    <a:pt x="1507" y="888"/>
                    <a:pt x="1482" y="791"/>
                  </a:cubicBezTo>
                  <a:cubicBezTo>
                    <a:pt x="1458" y="718"/>
                    <a:pt x="1385" y="645"/>
                    <a:pt x="1239" y="621"/>
                  </a:cubicBezTo>
                  <a:cubicBezTo>
                    <a:pt x="1239" y="475"/>
                    <a:pt x="1288" y="330"/>
                    <a:pt x="1385" y="232"/>
                  </a:cubicBezTo>
                  <a:cubicBezTo>
                    <a:pt x="1452" y="152"/>
                    <a:pt x="1556" y="116"/>
                    <a:pt x="1688" y="116"/>
                  </a:cubicBezTo>
                  <a:close/>
                  <a:moveTo>
                    <a:pt x="1650" y="1"/>
                  </a:moveTo>
                  <a:cubicBezTo>
                    <a:pt x="1501" y="1"/>
                    <a:pt x="1380" y="43"/>
                    <a:pt x="1288" y="135"/>
                  </a:cubicBezTo>
                  <a:cubicBezTo>
                    <a:pt x="1191" y="257"/>
                    <a:pt x="1118" y="427"/>
                    <a:pt x="1118" y="597"/>
                  </a:cubicBezTo>
                  <a:cubicBezTo>
                    <a:pt x="1069" y="585"/>
                    <a:pt x="1021" y="579"/>
                    <a:pt x="972" y="579"/>
                  </a:cubicBezTo>
                  <a:cubicBezTo>
                    <a:pt x="924" y="579"/>
                    <a:pt x="875" y="585"/>
                    <a:pt x="826" y="597"/>
                  </a:cubicBezTo>
                  <a:cubicBezTo>
                    <a:pt x="559" y="597"/>
                    <a:pt x="316" y="694"/>
                    <a:pt x="146" y="888"/>
                  </a:cubicBezTo>
                  <a:cubicBezTo>
                    <a:pt x="1" y="1180"/>
                    <a:pt x="1" y="1520"/>
                    <a:pt x="122" y="1811"/>
                  </a:cubicBezTo>
                  <a:cubicBezTo>
                    <a:pt x="219" y="2152"/>
                    <a:pt x="414" y="2224"/>
                    <a:pt x="559" y="2224"/>
                  </a:cubicBezTo>
                  <a:lnTo>
                    <a:pt x="608" y="2224"/>
                  </a:lnTo>
                  <a:cubicBezTo>
                    <a:pt x="608" y="2394"/>
                    <a:pt x="656" y="2540"/>
                    <a:pt x="754" y="2637"/>
                  </a:cubicBezTo>
                  <a:cubicBezTo>
                    <a:pt x="851" y="2783"/>
                    <a:pt x="1021" y="2856"/>
                    <a:pt x="1191" y="2856"/>
                  </a:cubicBezTo>
                  <a:lnTo>
                    <a:pt x="1264" y="2856"/>
                  </a:lnTo>
                  <a:cubicBezTo>
                    <a:pt x="1458" y="2832"/>
                    <a:pt x="1652" y="2759"/>
                    <a:pt x="1774" y="2613"/>
                  </a:cubicBezTo>
                  <a:cubicBezTo>
                    <a:pt x="1944" y="2783"/>
                    <a:pt x="2163" y="2905"/>
                    <a:pt x="2381" y="2929"/>
                  </a:cubicBezTo>
                  <a:lnTo>
                    <a:pt x="2430" y="2929"/>
                  </a:lnTo>
                  <a:cubicBezTo>
                    <a:pt x="2794" y="2905"/>
                    <a:pt x="3134" y="2710"/>
                    <a:pt x="3304" y="2394"/>
                  </a:cubicBezTo>
                  <a:cubicBezTo>
                    <a:pt x="3426" y="2467"/>
                    <a:pt x="3547" y="2516"/>
                    <a:pt x="3693" y="2540"/>
                  </a:cubicBezTo>
                  <a:cubicBezTo>
                    <a:pt x="3766" y="2559"/>
                    <a:pt x="3841" y="2567"/>
                    <a:pt x="3916" y="2567"/>
                  </a:cubicBezTo>
                  <a:cubicBezTo>
                    <a:pt x="4239" y="2567"/>
                    <a:pt x="4560" y="2403"/>
                    <a:pt x="4738" y="2127"/>
                  </a:cubicBezTo>
                  <a:cubicBezTo>
                    <a:pt x="4932" y="1860"/>
                    <a:pt x="4956" y="1496"/>
                    <a:pt x="4835" y="1204"/>
                  </a:cubicBezTo>
                  <a:cubicBezTo>
                    <a:pt x="4738" y="986"/>
                    <a:pt x="4495" y="840"/>
                    <a:pt x="4252" y="840"/>
                  </a:cubicBezTo>
                  <a:cubicBezTo>
                    <a:pt x="4203" y="840"/>
                    <a:pt x="4130" y="840"/>
                    <a:pt x="4057" y="864"/>
                  </a:cubicBezTo>
                  <a:cubicBezTo>
                    <a:pt x="4033" y="500"/>
                    <a:pt x="3790" y="232"/>
                    <a:pt x="3450" y="135"/>
                  </a:cubicBezTo>
                  <a:cubicBezTo>
                    <a:pt x="3426" y="123"/>
                    <a:pt x="3395" y="117"/>
                    <a:pt x="3365" y="117"/>
                  </a:cubicBezTo>
                  <a:cubicBezTo>
                    <a:pt x="3335" y="117"/>
                    <a:pt x="3304" y="123"/>
                    <a:pt x="3280" y="135"/>
                  </a:cubicBezTo>
                  <a:cubicBezTo>
                    <a:pt x="3013" y="135"/>
                    <a:pt x="2746" y="208"/>
                    <a:pt x="2527" y="330"/>
                  </a:cubicBezTo>
                  <a:cubicBezTo>
                    <a:pt x="2405" y="232"/>
                    <a:pt x="2235" y="135"/>
                    <a:pt x="2090" y="87"/>
                  </a:cubicBezTo>
                  <a:cubicBezTo>
                    <a:pt x="1923" y="31"/>
                    <a:pt x="1776" y="1"/>
                    <a:pt x="1650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27" name="Google Shape;1527;p33"/>
          <p:cNvGrpSpPr/>
          <p:nvPr/>
        </p:nvGrpSpPr>
        <p:grpSpPr>
          <a:xfrm rot="615299" flipH="1">
            <a:off x="279417" y="1059091"/>
            <a:ext cx="1651651" cy="1499645"/>
            <a:chOff x="7844079" y="226728"/>
            <a:chExt cx="1373387" cy="1246991"/>
          </a:xfrm>
        </p:grpSpPr>
        <p:sp>
          <p:nvSpPr>
            <p:cNvPr id="1528" name="Google Shape;1528;p33"/>
            <p:cNvSpPr/>
            <p:nvPr/>
          </p:nvSpPr>
          <p:spPr>
            <a:xfrm rot="-1688081">
              <a:off x="8295818" y="1015024"/>
              <a:ext cx="222185" cy="222398"/>
            </a:xfrm>
            <a:custGeom>
              <a:avLst/>
              <a:gdLst/>
              <a:ahLst/>
              <a:cxnLst/>
              <a:rect l="l" t="t" r="r" b="b"/>
              <a:pathLst>
                <a:path w="1118" h="1119" extrusionOk="0">
                  <a:moveTo>
                    <a:pt x="607" y="98"/>
                  </a:moveTo>
                  <a:cubicBezTo>
                    <a:pt x="607" y="147"/>
                    <a:pt x="632" y="219"/>
                    <a:pt x="632" y="268"/>
                  </a:cubicBezTo>
                  <a:cubicBezTo>
                    <a:pt x="656" y="317"/>
                    <a:pt x="656" y="389"/>
                    <a:pt x="680" y="438"/>
                  </a:cubicBezTo>
                  <a:cubicBezTo>
                    <a:pt x="705" y="438"/>
                    <a:pt x="729" y="462"/>
                    <a:pt x="826" y="487"/>
                  </a:cubicBezTo>
                  <a:lnTo>
                    <a:pt x="972" y="560"/>
                  </a:lnTo>
                  <a:cubicBezTo>
                    <a:pt x="899" y="584"/>
                    <a:pt x="802" y="632"/>
                    <a:pt x="705" y="657"/>
                  </a:cubicBezTo>
                  <a:cubicBezTo>
                    <a:pt x="705" y="657"/>
                    <a:pt x="705" y="657"/>
                    <a:pt x="680" y="681"/>
                  </a:cubicBezTo>
                  <a:cubicBezTo>
                    <a:pt x="656" y="802"/>
                    <a:pt x="583" y="924"/>
                    <a:pt x="559" y="972"/>
                  </a:cubicBezTo>
                  <a:cubicBezTo>
                    <a:pt x="535" y="924"/>
                    <a:pt x="486" y="802"/>
                    <a:pt x="462" y="681"/>
                  </a:cubicBezTo>
                  <a:cubicBezTo>
                    <a:pt x="462" y="657"/>
                    <a:pt x="437" y="657"/>
                    <a:pt x="413" y="632"/>
                  </a:cubicBezTo>
                  <a:cubicBezTo>
                    <a:pt x="316" y="632"/>
                    <a:pt x="194" y="584"/>
                    <a:pt x="122" y="584"/>
                  </a:cubicBezTo>
                  <a:cubicBezTo>
                    <a:pt x="219" y="511"/>
                    <a:pt x="340" y="462"/>
                    <a:pt x="462" y="414"/>
                  </a:cubicBezTo>
                  <a:cubicBezTo>
                    <a:pt x="462" y="414"/>
                    <a:pt x="462" y="389"/>
                    <a:pt x="486" y="389"/>
                  </a:cubicBezTo>
                  <a:cubicBezTo>
                    <a:pt x="510" y="292"/>
                    <a:pt x="559" y="195"/>
                    <a:pt x="607" y="98"/>
                  </a:cubicBezTo>
                  <a:close/>
                  <a:moveTo>
                    <a:pt x="607" y="1"/>
                  </a:moveTo>
                  <a:cubicBezTo>
                    <a:pt x="583" y="1"/>
                    <a:pt x="535" y="1"/>
                    <a:pt x="389" y="341"/>
                  </a:cubicBezTo>
                  <a:cubicBezTo>
                    <a:pt x="24" y="487"/>
                    <a:pt x="0" y="560"/>
                    <a:pt x="0" y="560"/>
                  </a:cubicBezTo>
                  <a:cubicBezTo>
                    <a:pt x="0" y="584"/>
                    <a:pt x="0" y="608"/>
                    <a:pt x="0" y="608"/>
                  </a:cubicBezTo>
                  <a:cubicBezTo>
                    <a:pt x="0" y="632"/>
                    <a:pt x="49" y="657"/>
                    <a:pt x="364" y="730"/>
                  </a:cubicBezTo>
                  <a:cubicBezTo>
                    <a:pt x="462" y="1118"/>
                    <a:pt x="510" y="1118"/>
                    <a:pt x="535" y="1118"/>
                  </a:cubicBezTo>
                  <a:lnTo>
                    <a:pt x="559" y="1118"/>
                  </a:lnTo>
                  <a:cubicBezTo>
                    <a:pt x="583" y="1118"/>
                    <a:pt x="607" y="1118"/>
                    <a:pt x="777" y="754"/>
                  </a:cubicBezTo>
                  <a:cubicBezTo>
                    <a:pt x="875" y="705"/>
                    <a:pt x="996" y="681"/>
                    <a:pt x="1093" y="608"/>
                  </a:cubicBezTo>
                  <a:cubicBezTo>
                    <a:pt x="1118" y="608"/>
                    <a:pt x="1118" y="584"/>
                    <a:pt x="1118" y="560"/>
                  </a:cubicBezTo>
                  <a:cubicBezTo>
                    <a:pt x="1118" y="511"/>
                    <a:pt x="1045" y="487"/>
                    <a:pt x="875" y="414"/>
                  </a:cubicBezTo>
                  <a:lnTo>
                    <a:pt x="753" y="389"/>
                  </a:lnTo>
                  <a:cubicBezTo>
                    <a:pt x="753" y="341"/>
                    <a:pt x="729" y="317"/>
                    <a:pt x="729" y="268"/>
                  </a:cubicBezTo>
                  <a:cubicBezTo>
                    <a:pt x="729" y="171"/>
                    <a:pt x="680" y="98"/>
                    <a:pt x="656" y="25"/>
                  </a:cubicBezTo>
                  <a:cubicBezTo>
                    <a:pt x="632" y="1"/>
                    <a:pt x="632" y="1"/>
                    <a:pt x="6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9" name="Google Shape;1529;p33"/>
            <p:cNvSpPr/>
            <p:nvPr/>
          </p:nvSpPr>
          <p:spPr>
            <a:xfrm rot="-1688081">
              <a:off x="8403840" y="292330"/>
              <a:ext cx="164354" cy="141707"/>
            </a:xfrm>
            <a:custGeom>
              <a:avLst/>
              <a:gdLst/>
              <a:ahLst/>
              <a:cxnLst/>
              <a:rect l="l" t="t" r="r" b="b"/>
              <a:pathLst>
                <a:path w="827" h="713" extrusionOk="0">
                  <a:moveTo>
                    <a:pt x="462" y="105"/>
                  </a:moveTo>
                  <a:cubicBezTo>
                    <a:pt x="802" y="105"/>
                    <a:pt x="802" y="615"/>
                    <a:pt x="462" y="615"/>
                  </a:cubicBezTo>
                  <a:cubicBezTo>
                    <a:pt x="317" y="591"/>
                    <a:pt x="219" y="494"/>
                    <a:pt x="219" y="348"/>
                  </a:cubicBezTo>
                  <a:cubicBezTo>
                    <a:pt x="219" y="202"/>
                    <a:pt x="341" y="105"/>
                    <a:pt x="462" y="105"/>
                  </a:cubicBezTo>
                  <a:close/>
                  <a:moveTo>
                    <a:pt x="481" y="1"/>
                  </a:moveTo>
                  <a:cubicBezTo>
                    <a:pt x="392" y="1"/>
                    <a:pt x="299" y="33"/>
                    <a:pt x="219" y="105"/>
                  </a:cubicBezTo>
                  <a:cubicBezTo>
                    <a:pt x="1" y="324"/>
                    <a:pt x="171" y="688"/>
                    <a:pt x="462" y="712"/>
                  </a:cubicBezTo>
                  <a:cubicBezTo>
                    <a:pt x="657" y="712"/>
                    <a:pt x="827" y="542"/>
                    <a:pt x="827" y="348"/>
                  </a:cubicBezTo>
                  <a:cubicBezTo>
                    <a:pt x="827" y="136"/>
                    <a:pt x="663" y="1"/>
                    <a:pt x="4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0" name="Google Shape;1530;p33"/>
            <p:cNvSpPr/>
            <p:nvPr/>
          </p:nvSpPr>
          <p:spPr>
            <a:xfrm rot="-1688081">
              <a:off x="7886315" y="509903"/>
              <a:ext cx="222384" cy="213454"/>
            </a:xfrm>
            <a:custGeom>
              <a:avLst/>
              <a:gdLst/>
              <a:ahLst/>
              <a:cxnLst/>
              <a:rect l="l" t="t" r="r" b="b"/>
              <a:pathLst>
                <a:path w="1119" h="1074" extrusionOk="0">
                  <a:moveTo>
                    <a:pt x="681" y="441"/>
                  </a:moveTo>
                  <a:cubicBezTo>
                    <a:pt x="681" y="441"/>
                    <a:pt x="681" y="441"/>
                    <a:pt x="681" y="466"/>
                  </a:cubicBezTo>
                  <a:cubicBezTo>
                    <a:pt x="681" y="466"/>
                    <a:pt x="657" y="490"/>
                    <a:pt x="584" y="490"/>
                  </a:cubicBezTo>
                  <a:cubicBezTo>
                    <a:pt x="608" y="466"/>
                    <a:pt x="632" y="441"/>
                    <a:pt x="657" y="441"/>
                  </a:cubicBezTo>
                  <a:close/>
                  <a:moveTo>
                    <a:pt x="384" y="97"/>
                  </a:moveTo>
                  <a:cubicBezTo>
                    <a:pt x="401" y="97"/>
                    <a:pt x="420" y="98"/>
                    <a:pt x="438" y="101"/>
                  </a:cubicBezTo>
                  <a:cubicBezTo>
                    <a:pt x="559" y="101"/>
                    <a:pt x="681" y="126"/>
                    <a:pt x="778" y="150"/>
                  </a:cubicBezTo>
                  <a:cubicBezTo>
                    <a:pt x="924" y="199"/>
                    <a:pt x="1021" y="369"/>
                    <a:pt x="972" y="514"/>
                  </a:cubicBezTo>
                  <a:cubicBezTo>
                    <a:pt x="924" y="733"/>
                    <a:pt x="705" y="976"/>
                    <a:pt x="559" y="976"/>
                  </a:cubicBezTo>
                  <a:lnTo>
                    <a:pt x="511" y="976"/>
                  </a:lnTo>
                  <a:cubicBezTo>
                    <a:pt x="414" y="879"/>
                    <a:pt x="438" y="733"/>
                    <a:pt x="511" y="612"/>
                  </a:cubicBezTo>
                  <a:cubicBezTo>
                    <a:pt x="608" y="587"/>
                    <a:pt x="754" y="563"/>
                    <a:pt x="778" y="490"/>
                  </a:cubicBezTo>
                  <a:cubicBezTo>
                    <a:pt x="802" y="441"/>
                    <a:pt x="778" y="393"/>
                    <a:pt x="754" y="369"/>
                  </a:cubicBezTo>
                  <a:cubicBezTo>
                    <a:pt x="730" y="344"/>
                    <a:pt x="705" y="344"/>
                    <a:pt x="681" y="344"/>
                  </a:cubicBezTo>
                  <a:cubicBezTo>
                    <a:pt x="608" y="344"/>
                    <a:pt x="535" y="417"/>
                    <a:pt x="462" y="514"/>
                  </a:cubicBezTo>
                  <a:cubicBezTo>
                    <a:pt x="441" y="519"/>
                    <a:pt x="419" y="521"/>
                    <a:pt x="398" y="521"/>
                  </a:cubicBezTo>
                  <a:cubicBezTo>
                    <a:pt x="299" y="521"/>
                    <a:pt x="202" y="477"/>
                    <a:pt x="122" y="417"/>
                  </a:cubicBezTo>
                  <a:cubicBezTo>
                    <a:pt x="98" y="369"/>
                    <a:pt x="98" y="344"/>
                    <a:pt x="122" y="296"/>
                  </a:cubicBezTo>
                  <a:cubicBezTo>
                    <a:pt x="165" y="168"/>
                    <a:pt x="263" y="97"/>
                    <a:pt x="384" y="97"/>
                  </a:cubicBezTo>
                  <a:close/>
                  <a:moveTo>
                    <a:pt x="386" y="1"/>
                  </a:moveTo>
                  <a:cubicBezTo>
                    <a:pt x="230" y="1"/>
                    <a:pt x="69" y="97"/>
                    <a:pt x="25" y="271"/>
                  </a:cubicBezTo>
                  <a:cubicBezTo>
                    <a:pt x="1" y="344"/>
                    <a:pt x="1" y="417"/>
                    <a:pt x="49" y="466"/>
                  </a:cubicBezTo>
                  <a:cubicBezTo>
                    <a:pt x="147" y="563"/>
                    <a:pt x="292" y="612"/>
                    <a:pt x="414" y="612"/>
                  </a:cubicBezTo>
                  <a:cubicBezTo>
                    <a:pt x="341" y="733"/>
                    <a:pt x="341" y="927"/>
                    <a:pt x="462" y="1049"/>
                  </a:cubicBezTo>
                  <a:cubicBezTo>
                    <a:pt x="487" y="1073"/>
                    <a:pt x="511" y="1073"/>
                    <a:pt x="559" y="1073"/>
                  </a:cubicBezTo>
                  <a:cubicBezTo>
                    <a:pt x="754" y="1073"/>
                    <a:pt x="1021" y="782"/>
                    <a:pt x="1070" y="539"/>
                  </a:cubicBezTo>
                  <a:cubicBezTo>
                    <a:pt x="1118" y="320"/>
                    <a:pt x="997" y="126"/>
                    <a:pt x="827" y="77"/>
                  </a:cubicBezTo>
                  <a:cubicBezTo>
                    <a:pt x="705" y="29"/>
                    <a:pt x="584" y="4"/>
                    <a:pt x="438" y="4"/>
                  </a:cubicBezTo>
                  <a:cubicBezTo>
                    <a:pt x="421" y="2"/>
                    <a:pt x="403" y="1"/>
                    <a:pt x="3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1" name="Google Shape;1531;p33"/>
            <p:cNvSpPr/>
            <p:nvPr/>
          </p:nvSpPr>
          <p:spPr>
            <a:xfrm rot="-1688081">
              <a:off x="7968779" y="265401"/>
              <a:ext cx="217416" cy="213057"/>
            </a:xfrm>
            <a:custGeom>
              <a:avLst/>
              <a:gdLst/>
              <a:ahLst/>
              <a:cxnLst/>
              <a:rect l="l" t="t" r="r" b="b"/>
              <a:pathLst>
                <a:path w="1094" h="1072" extrusionOk="0">
                  <a:moveTo>
                    <a:pt x="484" y="620"/>
                  </a:moveTo>
                  <a:cubicBezTo>
                    <a:pt x="474" y="660"/>
                    <a:pt x="413" y="681"/>
                    <a:pt x="413" y="681"/>
                  </a:cubicBezTo>
                  <a:cubicBezTo>
                    <a:pt x="433" y="641"/>
                    <a:pt x="452" y="634"/>
                    <a:pt x="484" y="620"/>
                  </a:cubicBezTo>
                  <a:close/>
                  <a:moveTo>
                    <a:pt x="480" y="88"/>
                  </a:moveTo>
                  <a:cubicBezTo>
                    <a:pt x="512" y="88"/>
                    <a:pt x="542" y="105"/>
                    <a:pt x="559" y="122"/>
                  </a:cubicBezTo>
                  <a:cubicBezTo>
                    <a:pt x="607" y="243"/>
                    <a:pt x="607" y="365"/>
                    <a:pt x="559" y="486"/>
                  </a:cubicBezTo>
                  <a:cubicBezTo>
                    <a:pt x="462" y="486"/>
                    <a:pt x="389" y="535"/>
                    <a:pt x="340" y="608"/>
                  </a:cubicBezTo>
                  <a:cubicBezTo>
                    <a:pt x="316" y="632"/>
                    <a:pt x="316" y="681"/>
                    <a:pt x="340" y="681"/>
                  </a:cubicBezTo>
                  <a:cubicBezTo>
                    <a:pt x="365" y="729"/>
                    <a:pt x="389" y="753"/>
                    <a:pt x="437" y="753"/>
                  </a:cubicBezTo>
                  <a:cubicBezTo>
                    <a:pt x="535" y="753"/>
                    <a:pt x="607" y="632"/>
                    <a:pt x="632" y="559"/>
                  </a:cubicBezTo>
                  <a:lnTo>
                    <a:pt x="778" y="559"/>
                  </a:lnTo>
                  <a:cubicBezTo>
                    <a:pt x="790" y="555"/>
                    <a:pt x="804" y="553"/>
                    <a:pt x="818" y="553"/>
                  </a:cubicBezTo>
                  <a:cubicBezTo>
                    <a:pt x="883" y="553"/>
                    <a:pt x="956" y="596"/>
                    <a:pt x="996" y="656"/>
                  </a:cubicBezTo>
                  <a:cubicBezTo>
                    <a:pt x="996" y="681"/>
                    <a:pt x="996" y="729"/>
                    <a:pt x="972" y="753"/>
                  </a:cubicBezTo>
                  <a:cubicBezTo>
                    <a:pt x="850" y="899"/>
                    <a:pt x="656" y="972"/>
                    <a:pt x="462" y="972"/>
                  </a:cubicBezTo>
                  <a:cubicBezTo>
                    <a:pt x="449" y="974"/>
                    <a:pt x="437" y="975"/>
                    <a:pt x="424" y="975"/>
                  </a:cubicBezTo>
                  <a:cubicBezTo>
                    <a:pt x="268" y="975"/>
                    <a:pt x="122" y="838"/>
                    <a:pt x="122" y="681"/>
                  </a:cubicBezTo>
                  <a:cubicBezTo>
                    <a:pt x="97" y="511"/>
                    <a:pt x="146" y="316"/>
                    <a:pt x="243" y="170"/>
                  </a:cubicBezTo>
                  <a:cubicBezTo>
                    <a:pt x="292" y="122"/>
                    <a:pt x="365" y="98"/>
                    <a:pt x="437" y="98"/>
                  </a:cubicBezTo>
                  <a:cubicBezTo>
                    <a:pt x="452" y="90"/>
                    <a:pt x="466" y="88"/>
                    <a:pt x="480" y="88"/>
                  </a:cubicBezTo>
                  <a:close/>
                  <a:moveTo>
                    <a:pt x="437" y="0"/>
                  </a:moveTo>
                  <a:cubicBezTo>
                    <a:pt x="340" y="0"/>
                    <a:pt x="243" y="49"/>
                    <a:pt x="170" y="122"/>
                  </a:cubicBezTo>
                  <a:cubicBezTo>
                    <a:pt x="49" y="292"/>
                    <a:pt x="0" y="511"/>
                    <a:pt x="24" y="705"/>
                  </a:cubicBezTo>
                  <a:cubicBezTo>
                    <a:pt x="24" y="910"/>
                    <a:pt x="195" y="1072"/>
                    <a:pt x="396" y="1072"/>
                  </a:cubicBezTo>
                  <a:cubicBezTo>
                    <a:pt x="410" y="1072"/>
                    <a:pt x="423" y="1071"/>
                    <a:pt x="437" y="1069"/>
                  </a:cubicBezTo>
                  <a:cubicBezTo>
                    <a:pt x="656" y="1069"/>
                    <a:pt x="875" y="972"/>
                    <a:pt x="1045" y="826"/>
                  </a:cubicBezTo>
                  <a:cubicBezTo>
                    <a:pt x="1069" y="753"/>
                    <a:pt x="1093" y="705"/>
                    <a:pt x="1069" y="632"/>
                  </a:cubicBezTo>
                  <a:cubicBezTo>
                    <a:pt x="1006" y="548"/>
                    <a:pt x="906" y="482"/>
                    <a:pt x="801" y="482"/>
                  </a:cubicBezTo>
                  <a:cubicBezTo>
                    <a:pt x="785" y="482"/>
                    <a:pt x="769" y="483"/>
                    <a:pt x="753" y="486"/>
                  </a:cubicBezTo>
                  <a:lnTo>
                    <a:pt x="656" y="486"/>
                  </a:lnTo>
                  <a:cubicBezTo>
                    <a:pt x="705" y="365"/>
                    <a:pt x="680" y="219"/>
                    <a:pt x="632" y="98"/>
                  </a:cubicBezTo>
                  <a:cubicBezTo>
                    <a:pt x="583" y="49"/>
                    <a:pt x="510" y="0"/>
                    <a:pt x="4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2" name="Google Shape;1532;p33"/>
            <p:cNvSpPr/>
            <p:nvPr/>
          </p:nvSpPr>
          <p:spPr>
            <a:xfrm rot="-1688081">
              <a:off x="8097363" y="456906"/>
              <a:ext cx="198138" cy="172512"/>
            </a:xfrm>
            <a:custGeom>
              <a:avLst/>
              <a:gdLst/>
              <a:ahLst/>
              <a:cxnLst/>
              <a:rect l="l" t="t" r="r" b="b"/>
              <a:pathLst>
                <a:path w="997" h="868" extrusionOk="0">
                  <a:moveTo>
                    <a:pt x="405" y="1"/>
                  </a:moveTo>
                  <a:cubicBezTo>
                    <a:pt x="214" y="1"/>
                    <a:pt x="67" y="97"/>
                    <a:pt x="49" y="168"/>
                  </a:cubicBezTo>
                  <a:cubicBezTo>
                    <a:pt x="0" y="363"/>
                    <a:pt x="49" y="557"/>
                    <a:pt x="195" y="703"/>
                  </a:cubicBezTo>
                  <a:cubicBezTo>
                    <a:pt x="350" y="801"/>
                    <a:pt x="529" y="867"/>
                    <a:pt x="667" y="867"/>
                  </a:cubicBezTo>
                  <a:cubicBezTo>
                    <a:pt x="767" y="867"/>
                    <a:pt x="844" y="833"/>
                    <a:pt x="875" y="751"/>
                  </a:cubicBezTo>
                  <a:cubicBezTo>
                    <a:pt x="996" y="484"/>
                    <a:pt x="875" y="168"/>
                    <a:pt x="632" y="47"/>
                  </a:cubicBezTo>
                  <a:cubicBezTo>
                    <a:pt x="553" y="14"/>
                    <a:pt x="476" y="1"/>
                    <a:pt x="4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3" name="Google Shape;1533;p33"/>
            <p:cNvSpPr/>
            <p:nvPr/>
          </p:nvSpPr>
          <p:spPr>
            <a:xfrm rot="-1688081">
              <a:off x="8096253" y="485759"/>
              <a:ext cx="92014" cy="96790"/>
            </a:xfrm>
            <a:custGeom>
              <a:avLst/>
              <a:gdLst/>
              <a:ahLst/>
              <a:cxnLst/>
              <a:rect l="l" t="t" r="r" b="b"/>
              <a:pathLst>
                <a:path w="463" h="487" extrusionOk="0">
                  <a:moveTo>
                    <a:pt x="462" y="0"/>
                  </a:moveTo>
                  <a:lnTo>
                    <a:pt x="1" y="486"/>
                  </a:lnTo>
                  <a:cubicBezTo>
                    <a:pt x="1" y="486"/>
                    <a:pt x="438" y="98"/>
                    <a:pt x="46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4" name="Google Shape;1534;p33"/>
            <p:cNvSpPr/>
            <p:nvPr/>
          </p:nvSpPr>
          <p:spPr>
            <a:xfrm rot="-1688081">
              <a:off x="8086573" y="475658"/>
              <a:ext cx="111093" cy="116466"/>
            </a:xfrm>
            <a:custGeom>
              <a:avLst/>
              <a:gdLst/>
              <a:ahLst/>
              <a:cxnLst/>
              <a:rect l="l" t="t" r="r" b="b"/>
              <a:pathLst>
                <a:path w="559" h="586" extrusionOk="0">
                  <a:moveTo>
                    <a:pt x="504" y="1"/>
                  </a:moveTo>
                  <a:cubicBezTo>
                    <a:pt x="487" y="1"/>
                    <a:pt x="471" y="9"/>
                    <a:pt x="462" y="27"/>
                  </a:cubicBezTo>
                  <a:cubicBezTo>
                    <a:pt x="340" y="197"/>
                    <a:pt x="195" y="367"/>
                    <a:pt x="25" y="489"/>
                  </a:cubicBezTo>
                  <a:cubicBezTo>
                    <a:pt x="0" y="513"/>
                    <a:pt x="0" y="537"/>
                    <a:pt x="25" y="562"/>
                  </a:cubicBezTo>
                  <a:cubicBezTo>
                    <a:pt x="25" y="562"/>
                    <a:pt x="49" y="562"/>
                    <a:pt x="49" y="586"/>
                  </a:cubicBezTo>
                  <a:cubicBezTo>
                    <a:pt x="73" y="562"/>
                    <a:pt x="73" y="562"/>
                    <a:pt x="73" y="562"/>
                  </a:cubicBezTo>
                  <a:cubicBezTo>
                    <a:pt x="267" y="416"/>
                    <a:pt x="413" y="246"/>
                    <a:pt x="559" y="51"/>
                  </a:cubicBezTo>
                  <a:cubicBezTo>
                    <a:pt x="559" y="21"/>
                    <a:pt x="531" y="1"/>
                    <a:pt x="5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5" name="Google Shape;1535;p33"/>
            <p:cNvSpPr/>
            <p:nvPr/>
          </p:nvSpPr>
          <p:spPr>
            <a:xfrm rot="-1688081">
              <a:off x="8145749" y="485303"/>
              <a:ext cx="101553" cy="116068"/>
            </a:xfrm>
            <a:custGeom>
              <a:avLst/>
              <a:gdLst/>
              <a:ahLst/>
              <a:cxnLst/>
              <a:rect l="l" t="t" r="r" b="b"/>
              <a:pathLst>
                <a:path w="511" h="584" extrusionOk="0">
                  <a:moveTo>
                    <a:pt x="510" y="1"/>
                  </a:moveTo>
                  <a:lnTo>
                    <a:pt x="0" y="584"/>
                  </a:lnTo>
                  <a:cubicBezTo>
                    <a:pt x="194" y="390"/>
                    <a:pt x="365" y="195"/>
                    <a:pt x="5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6" name="Google Shape;1536;p33"/>
            <p:cNvSpPr/>
            <p:nvPr/>
          </p:nvSpPr>
          <p:spPr>
            <a:xfrm rot="-1688081">
              <a:off x="8132238" y="479541"/>
              <a:ext cx="125600" cy="132564"/>
            </a:xfrm>
            <a:custGeom>
              <a:avLst/>
              <a:gdLst/>
              <a:ahLst/>
              <a:cxnLst/>
              <a:rect l="l" t="t" r="r" b="b"/>
              <a:pathLst>
                <a:path w="632" h="667" extrusionOk="0">
                  <a:moveTo>
                    <a:pt x="563" y="1"/>
                  </a:moveTo>
                  <a:cubicBezTo>
                    <a:pt x="547" y="1"/>
                    <a:pt x="535" y="18"/>
                    <a:pt x="535" y="35"/>
                  </a:cubicBezTo>
                  <a:cubicBezTo>
                    <a:pt x="389" y="254"/>
                    <a:pt x="219" y="448"/>
                    <a:pt x="25" y="594"/>
                  </a:cubicBezTo>
                  <a:cubicBezTo>
                    <a:pt x="0" y="618"/>
                    <a:pt x="0" y="642"/>
                    <a:pt x="25" y="667"/>
                  </a:cubicBezTo>
                  <a:lnTo>
                    <a:pt x="97" y="667"/>
                  </a:lnTo>
                  <a:cubicBezTo>
                    <a:pt x="292" y="496"/>
                    <a:pt x="486" y="278"/>
                    <a:pt x="632" y="59"/>
                  </a:cubicBezTo>
                  <a:cubicBezTo>
                    <a:pt x="632" y="35"/>
                    <a:pt x="608" y="11"/>
                    <a:pt x="583" y="11"/>
                  </a:cubicBezTo>
                  <a:cubicBezTo>
                    <a:pt x="576" y="3"/>
                    <a:pt x="569" y="1"/>
                    <a:pt x="5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7" name="Google Shape;1537;p33"/>
            <p:cNvSpPr/>
            <p:nvPr/>
          </p:nvSpPr>
          <p:spPr>
            <a:xfrm rot="-1688081">
              <a:off x="7848968" y="476562"/>
              <a:ext cx="144878" cy="57040"/>
            </a:xfrm>
            <a:custGeom>
              <a:avLst/>
              <a:gdLst/>
              <a:ahLst/>
              <a:cxnLst/>
              <a:rect l="l" t="t" r="r" b="b"/>
              <a:pathLst>
                <a:path w="729" h="287" extrusionOk="0">
                  <a:moveTo>
                    <a:pt x="254" y="0"/>
                  </a:moveTo>
                  <a:cubicBezTo>
                    <a:pt x="184" y="0"/>
                    <a:pt x="114" y="14"/>
                    <a:pt x="49" y="43"/>
                  </a:cubicBezTo>
                  <a:cubicBezTo>
                    <a:pt x="0" y="68"/>
                    <a:pt x="25" y="140"/>
                    <a:pt x="73" y="140"/>
                  </a:cubicBezTo>
                  <a:cubicBezTo>
                    <a:pt x="133" y="118"/>
                    <a:pt x="196" y="107"/>
                    <a:pt x="258" y="107"/>
                  </a:cubicBezTo>
                  <a:cubicBezTo>
                    <a:pt x="396" y="107"/>
                    <a:pt x="531" y="161"/>
                    <a:pt x="632" y="262"/>
                  </a:cubicBezTo>
                  <a:cubicBezTo>
                    <a:pt x="656" y="286"/>
                    <a:pt x="656" y="286"/>
                    <a:pt x="680" y="286"/>
                  </a:cubicBezTo>
                  <a:lnTo>
                    <a:pt x="705" y="286"/>
                  </a:lnTo>
                  <a:cubicBezTo>
                    <a:pt x="729" y="262"/>
                    <a:pt x="729" y="213"/>
                    <a:pt x="705" y="213"/>
                  </a:cubicBezTo>
                  <a:cubicBezTo>
                    <a:pt x="585" y="77"/>
                    <a:pt x="418" y="0"/>
                    <a:pt x="2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8" name="Google Shape;1538;p33"/>
            <p:cNvSpPr/>
            <p:nvPr/>
          </p:nvSpPr>
          <p:spPr>
            <a:xfrm rot="-1688081">
              <a:off x="8202326" y="503855"/>
              <a:ext cx="77308" cy="91821"/>
            </a:xfrm>
            <a:custGeom>
              <a:avLst/>
              <a:gdLst/>
              <a:ahLst/>
              <a:cxnLst/>
              <a:rect l="l" t="t" r="r" b="b"/>
              <a:pathLst>
                <a:path w="389" h="462" extrusionOk="0">
                  <a:moveTo>
                    <a:pt x="389" y="0"/>
                  </a:moveTo>
                  <a:lnTo>
                    <a:pt x="0" y="462"/>
                  </a:lnTo>
                  <a:cubicBezTo>
                    <a:pt x="0" y="462"/>
                    <a:pt x="364" y="146"/>
                    <a:pt x="38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9" name="Google Shape;1539;p33"/>
            <p:cNvSpPr/>
            <p:nvPr/>
          </p:nvSpPr>
          <p:spPr>
            <a:xfrm rot="-1688081">
              <a:off x="8187819" y="494119"/>
              <a:ext cx="101553" cy="112491"/>
            </a:xfrm>
            <a:custGeom>
              <a:avLst/>
              <a:gdLst/>
              <a:ahLst/>
              <a:cxnLst/>
              <a:rect l="l" t="t" r="r" b="b"/>
              <a:pathLst>
                <a:path w="511" h="566" extrusionOk="0">
                  <a:moveTo>
                    <a:pt x="462" y="1"/>
                  </a:moveTo>
                  <a:cubicBezTo>
                    <a:pt x="444" y="1"/>
                    <a:pt x="425" y="19"/>
                    <a:pt x="413" y="55"/>
                  </a:cubicBezTo>
                  <a:cubicBezTo>
                    <a:pt x="389" y="152"/>
                    <a:pt x="170" y="371"/>
                    <a:pt x="24" y="468"/>
                  </a:cubicBezTo>
                  <a:cubicBezTo>
                    <a:pt x="0" y="493"/>
                    <a:pt x="0" y="517"/>
                    <a:pt x="24" y="541"/>
                  </a:cubicBezTo>
                  <a:cubicBezTo>
                    <a:pt x="24" y="541"/>
                    <a:pt x="49" y="565"/>
                    <a:pt x="73" y="565"/>
                  </a:cubicBezTo>
                  <a:cubicBezTo>
                    <a:pt x="73" y="565"/>
                    <a:pt x="73" y="541"/>
                    <a:pt x="73" y="541"/>
                  </a:cubicBezTo>
                  <a:cubicBezTo>
                    <a:pt x="122" y="493"/>
                    <a:pt x="486" y="225"/>
                    <a:pt x="510" y="55"/>
                  </a:cubicBezTo>
                  <a:cubicBezTo>
                    <a:pt x="498" y="19"/>
                    <a:pt x="480" y="1"/>
                    <a:pt x="4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0" name="Google Shape;1540;p33"/>
            <p:cNvSpPr/>
            <p:nvPr/>
          </p:nvSpPr>
          <p:spPr>
            <a:xfrm rot="-1688081">
              <a:off x="7905638" y="365861"/>
              <a:ext cx="77507" cy="138924"/>
            </a:xfrm>
            <a:custGeom>
              <a:avLst/>
              <a:gdLst/>
              <a:ahLst/>
              <a:cxnLst/>
              <a:rect l="l" t="t" r="r" b="b"/>
              <a:pathLst>
                <a:path w="390" h="699" extrusionOk="0">
                  <a:moveTo>
                    <a:pt x="158" y="0"/>
                  </a:moveTo>
                  <a:cubicBezTo>
                    <a:pt x="146" y="0"/>
                    <a:pt x="134" y="6"/>
                    <a:pt x="122" y="18"/>
                  </a:cubicBezTo>
                  <a:cubicBezTo>
                    <a:pt x="0" y="237"/>
                    <a:pt x="98" y="529"/>
                    <a:pt x="292" y="699"/>
                  </a:cubicBezTo>
                  <a:lnTo>
                    <a:pt x="365" y="699"/>
                  </a:lnTo>
                  <a:cubicBezTo>
                    <a:pt x="389" y="674"/>
                    <a:pt x="389" y="650"/>
                    <a:pt x="365" y="626"/>
                  </a:cubicBezTo>
                  <a:cubicBezTo>
                    <a:pt x="171" y="504"/>
                    <a:pt x="122" y="261"/>
                    <a:pt x="195" y="67"/>
                  </a:cubicBezTo>
                  <a:cubicBezTo>
                    <a:pt x="219" y="43"/>
                    <a:pt x="219" y="18"/>
                    <a:pt x="195" y="18"/>
                  </a:cubicBezTo>
                  <a:cubicBezTo>
                    <a:pt x="183" y="6"/>
                    <a:pt x="171" y="0"/>
                    <a:pt x="1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1" name="Google Shape;1541;p33"/>
            <p:cNvSpPr/>
            <p:nvPr/>
          </p:nvSpPr>
          <p:spPr>
            <a:xfrm rot="-1688081">
              <a:off x="8626261" y="406849"/>
              <a:ext cx="367262" cy="1041832"/>
            </a:xfrm>
            <a:custGeom>
              <a:avLst/>
              <a:gdLst/>
              <a:ahLst/>
              <a:cxnLst/>
              <a:rect l="l" t="t" r="r" b="b"/>
              <a:pathLst>
                <a:path w="1848" h="5242" extrusionOk="0">
                  <a:moveTo>
                    <a:pt x="156" y="1"/>
                  </a:moveTo>
                  <a:cubicBezTo>
                    <a:pt x="122" y="1"/>
                    <a:pt x="86" y="7"/>
                    <a:pt x="49" y="19"/>
                  </a:cubicBezTo>
                  <a:cubicBezTo>
                    <a:pt x="25" y="19"/>
                    <a:pt x="1" y="43"/>
                    <a:pt x="1" y="68"/>
                  </a:cubicBezTo>
                  <a:cubicBezTo>
                    <a:pt x="25" y="92"/>
                    <a:pt x="25" y="116"/>
                    <a:pt x="49" y="116"/>
                  </a:cubicBezTo>
                  <a:lnTo>
                    <a:pt x="74" y="92"/>
                  </a:lnTo>
                  <a:lnTo>
                    <a:pt x="244" y="92"/>
                  </a:lnTo>
                  <a:cubicBezTo>
                    <a:pt x="251" y="99"/>
                    <a:pt x="258" y="102"/>
                    <a:pt x="265" y="102"/>
                  </a:cubicBezTo>
                  <a:cubicBezTo>
                    <a:pt x="280" y="102"/>
                    <a:pt x="292" y="85"/>
                    <a:pt x="292" y="68"/>
                  </a:cubicBezTo>
                  <a:cubicBezTo>
                    <a:pt x="292" y="43"/>
                    <a:pt x="268" y="19"/>
                    <a:pt x="244" y="19"/>
                  </a:cubicBezTo>
                  <a:cubicBezTo>
                    <a:pt x="220" y="7"/>
                    <a:pt x="189" y="1"/>
                    <a:pt x="156" y="1"/>
                  </a:cubicBezTo>
                  <a:close/>
                  <a:moveTo>
                    <a:pt x="438" y="43"/>
                  </a:moveTo>
                  <a:cubicBezTo>
                    <a:pt x="414" y="43"/>
                    <a:pt x="390" y="68"/>
                    <a:pt x="390" y="92"/>
                  </a:cubicBezTo>
                  <a:cubicBezTo>
                    <a:pt x="390" y="116"/>
                    <a:pt x="390" y="141"/>
                    <a:pt x="414" y="141"/>
                  </a:cubicBezTo>
                  <a:cubicBezTo>
                    <a:pt x="487" y="165"/>
                    <a:pt x="535" y="165"/>
                    <a:pt x="584" y="189"/>
                  </a:cubicBezTo>
                  <a:lnTo>
                    <a:pt x="608" y="189"/>
                  </a:lnTo>
                  <a:cubicBezTo>
                    <a:pt x="632" y="189"/>
                    <a:pt x="632" y="189"/>
                    <a:pt x="657" y="165"/>
                  </a:cubicBezTo>
                  <a:cubicBezTo>
                    <a:pt x="657" y="141"/>
                    <a:pt x="657" y="116"/>
                    <a:pt x="632" y="116"/>
                  </a:cubicBezTo>
                  <a:cubicBezTo>
                    <a:pt x="560" y="92"/>
                    <a:pt x="511" y="68"/>
                    <a:pt x="438" y="43"/>
                  </a:cubicBezTo>
                  <a:close/>
                  <a:moveTo>
                    <a:pt x="778" y="195"/>
                  </a:moveTo>
                  <a:cubicBezTo>
                    <a:pt x="766" y="195"/>
                    <a:pt x="754" y="201"/>
                    <a:pt x="754" y="213"/>
                  </a:cubicBezTo>
                  <a:cubicBezTo>
                    <a:pt x="730" y="238"/>
                    <a:pt x="730" y="262"/>
                    <a:pt x="754" y="286"/>
                  </a:cubicBezTo>
                  <a:cubicBezTo>
                    <a:pt x="803" y="311"/>
                    <a:pt x="851" y="359"/>
                    <a:pt x="875" y="384"/>
                  </a:cubicBezTo>
                  <a:cubicBezTo>
                    <a:pt x="900" y="408"/>
                    <a:pt x="900" y="408"/>
                    <a:pt x="924" y="408"/>
                  </a:cubicBezTo>
                  <a:lnTo>
                    <a:pt x="973" y="408"/>
                  </a:lnTo>
                  <a:cubicBezTo>
                    <a:pt x="973" y="384"/>
                    <a:pt x="973" y="359"/>
                    <a:pt x="973" y="335"/>
                  </a:cubicBezTo>
                  <a:cubicBezTo>
                    <a:pt x="924" y="286"/>
                    <a:pt x="875" y="238"/>
                    <a:pt x="803" y="213"/>
                  </a:cubicBezTo>
                  <a:cubicBezTo>
                    <a:pt x="803" y="201"/>
                    <a:pt x="790" y="195"/>
                    <a:pt x="778" y="195"/>
                  </a:cubicBezTo>
                  <a:close/>
                  <a:moveTo>
                    <a:pt x="1033" y="438"/>
                  </a:moveTo>
                  <a:cubicBezTo>
                    <a:pt x="1021" y="438"/>
                    <a:pt x="1009" y="444"/>
                    <a:pt x="997" y="456"/>
                  </a:cubicBezTo>
                  <a:cubicBezTo>
                    <a:pt x="973" y="456"/>
                    <a:pt x="973" y="505"/>
                    <a:pt x="997" y="529"/>
                  </a:cubicBezTo>
                  <a:cubicBezTo>
                    <a:pt x="1021" y="578"/>
                    <a:pt x="1045" y="626"/>
                    <a:pt x="1070" y="675"/>
                  </a:cubicBezTo>
                  <a:cubicBezTo>
                    <a:pt x="1070" y="699"/>
                    <a:pt x="1094" y="724"/>
                    <a:pt x="1118" y="724"/>
                  </a:cubicBezTo>
                  <a:lnTo>
                    <a:pt x="1118" y="699"/>
                  </a:lnTo>
                  <a:cubicBezTo>
                    <a:pt x="1143" y="675"/>
                    <a:pt x="1167" y="651"/>
                    <a:pt x="1143" y="626"/>
                  </a:cubicBezTo>
                  <a:cubicBezTo>
                    <a:pt x="1118" y="578"/>
                    <a:pt x="1094" y="505"/>
                    <a:pt x="1070" y="456"/>
                  </a:cubicBezTo>
                  <a:cubicBezTo>
                    <a:pt x="1058" y="444"/>
                    <a:pt x="1045" y="438"/>
                    <a:pt x="1033" y="438"/>
                  </a:cubicBezTo>
                  <a:close/>
                  <a:moveTo>
                    <a:pt x="1143" y="796"/>
                  </a:moveTo>
                  <a:cubicBezTo>
                    <a:pt x="1118" y="821"/>
                    <a:pt x="1118" y="845"/>
                    <a:pt x="1118" y="869"/>
                  </a:cubicBezTo>
                  <a:cubicBezTo>
                    <a:pt x="1118" y="918"/>
                    <a:pt x="1143" y="991"/>
                    <a:pt x="1143" y="991"/>
                  </a:cubicBezTo>
                  <a:lnTo>
                    <a:pt x="1143" y="1039"/>
                  </a:lnTo>
                  <a:cubicBezTo>
                    <a:pt x="1143" y="1064"/>
                    <a:pt x="1167" y="1088"/>
                    <a:pt x="1191" y="1088"/>
                  </a:cubicBezTo>
                  <a:cubicBezTo>
                    <a:pt x="1215" y="1088"/>
                    <a:pt x="1240" y="1064"/>
                    <a:pt x="1240" y="1039"/>
                  </a:cubicBezTo>
                  <a:cubicBezTo>
                    <a:pt x="1240" y="1015"/>
                    <a:pt x="1240" y="1015"/>
                    <a:pt x="1240" y="991"/>
                  </a:cubicBezTo>
                  <a:cubicBezTo>
                    <a:pt x="1215" y="942"/>
                    <a:pt x="1215" y="894"/>
                    <a:pt x="1215" y="845"/>
                  </a:cubicBezTo>
                  <a:cubicBezTo>
                    <a:pt x="1191" y="821"/>
                    <a:pt x="1167" y="796"/>
                    <a:pt x="1143" y="796"/>
                  </a:cubicBezTo>
                  <a:close/>
                  <a:moveTo>
                    <a:pt x="1191" y="1185"/>
                  </a:moveTo>
                  <a:cubicBezTo>
                    <a:pt x="1167" y="1185"/>
                    <a:pt x="1143" y="1209"/>
                    <a:pt x="1143" y="1234"/>
                  </a:cubicBezTo>
                  <a:cubicBezTo>
                    <a:pt x="1143" y="1282"/>
                    <a:pt x="1143" y="1355"/>
                    <a:pt x="1118" y="1404"/>
                  </a:cubicBezTo>
                  <a:cubicBezTo>
                    <a:pt x="1118" y="1428"/>
                    <a:pt x="1143" y="1452"/>
                    <a:pt x="1167" y="1452"/>
                  </a:cubicBezTo>
                  <a:cubicBezTo>
                    <a:pt x="1191" y="1452"/>
                    <a:pt x="1215" y="1452"/>
                    <a:pt x="1215" y="1428"/>
                  </a:cubicBezTo>
                  <a:cubicBezTo>
                    <a:pt x="1215" y="1355"/>
                    <a:pt x="1240" y="1307"/>
                    <a:pt x="1240" y="1234"/>
                  </a:cubicBezTo>
                  <a:cubicBezTo>
                    <a:pt x="1240" y="1209"/>
                    <a:pt x="1215" y="1185"/>
                    <a:pt x="1191" y="1185"/>
                  </a:cubicBezTo>
                  <a:close/>
                  <a:moveTo>
                    <a:pt x="1107" y="1549"/>
                  </a:moveTo>
                  <a:cubicBezTo>
                    <a:pt x="1093" y="1549"/>
                    <a:pt x="1078" y="1557"/>
                    <a:pt x="1070" y="1574"/>
                  </a:cubicBezTo>
                  <a:cubicBezTo>
                    <a:pt x="1045" y="1622"/>
                    <a:pt x="997" y="1695"/>
                    <a:pt x="973" y="1744"/>
                  </a:cubicBezTo>
                  <a:cubicBezTo>
                    <a:pt x="948" y="1744"/>
                    <a:pt x="948" y="1792"/>
                    <a:pt x="973" y="1792"/>
                  </a:cubicBezTo>
                  <a:lnTo>
                    <a:pt x="1045" y="1792"/>
                  </a:lnTo>
                  <a:cubicBezTo>
                    <a:pt x="1094" y="1744"/>
                    <a:pt x="1118" y="1671"/>
                    <a:pt x="1143" y="1622"/>
                  </a:cubicBezTo>
                  <a:cubicBezTo>
                    <a:pt x="1158" y="1575"/>
                    <a:pt x="1133" y="1549"/>
                    <a:pt x="1107" y="1549"/>
                  </a:cubicBezTo>
                  <a:close/>
                  <a:moveTo>
                    <a:pt x="438" y="1792"/>
                  </a:moveTo>
                  <a:cubicBezTo>
                    <a:pt x="394" y="1792"/>
                    <a:pt x="390" y="1893"/>
                    <a:pt x="426" y="1893"/>
                  </a:cubicBezTo>
                  <a:cubicBezTo>
                    <a:pt x="430" y="1893"/>
                    <a:pt x="434" y="1892"/>
                    <a:pt x="438" y="1890"/>
                  </a:cubicBezTo>
                  <a:lnTo>
                    <a:pt x="632" y="1890"/>
                  </a:lnTo>
                  <a:cubicBezTo>
                    <a:pt x="657" y="1890"/>
                    <a:pt x="681" y="1890"/>
                    <a:pt x="681" y="1841"/>
                  </a:cubicBezTo>
                  <a:cubicBezTo>
                    <a:pt x="681" y="1817"/>
                    <a:pt x="657" y="1817"/>
                    <a:pt x="632" y="1792"/>
                  </a:cubicBezTo>
                  <a:close/>
                  <a:moveTo>
                    <a:pt x="244" y="1841"/>
                  </a:moveTo>
                  <a:cubicBezTo>
                    <a:pt x="171" y="1865"/>
                    <a:pt x="98" y="1914"/>
                    <a:pt x="74" y="1963"/>
                  </a:cubicBezTo>
                  <a:cubicBezTo>
                    <a:pt x="49" y="1987"/>
                    <a:pt x="49" y="2011"/>
                    <a:pt x="74" y="2011"/>
                  </a:cubicBezTo>
                  <a:cubicBezTo>
                    <a:pt x="74" y="2023"/>
                    <a:pt x="74" y="2029"/>
                    <a:pt x="77" y="2029"/>
                  </a:cubicBezTo>
                  <a:cubicBezTo>
                    <a:pt x="80" y="2029"/>
                    <a:pt x="86" y="2023"/>
                    <a:pt x="98" y="2011"/>
                  </a:cubicBezTo>
                  <a:cubicBezTo>
                    <a:pt x="98" y="2023"/>
                    <a:pt x="104" y="2029"/>
                    <a:pt x="110" y="2029"/>
                  </a:cubicBezTo>
                  <a:cubicBezTo>
                    <a:pt x="116" y="2029"/>
                    <a:pt x="122" y="2023"/>
                    <a:pt x="122" y="2011"/>
                  </a:cubicBezTo>
                  <a:cubicBezTo>
                    <a:pt x="171" y="1987"/>
                    <a:pt x="220" y="1938"/>
                    <a:pt x="268" y="1938"/>
                  </a:cubicBezTo>
                  <a:cubicBezTo>
                    <a:pt x="292" y="1938"/>
                    <a:pt x="317" y="1914"/>
                    <a:pt x="292" y="1865"/>
                  </a:cubicBezTo>
                  <a:cubicBezTo>
                    <a:pt x="292" y="1841"/>
                    <a:pt x="268" y="1841"/>
                    <a:pt x="244" y="1841"/>
                  </a:cubicBezTo>
                  <a:close/>
                  <a:moveTo>
                    <a:pt x="803" y="1841"/>
                  </a:moveTo>
                  <a:cubicBezTo>
                    <a:pt x="778" y="1841"/>
                    <a:pt x="754" y="1841"/>
                    <a:pt x="754" y="1865"/>
                  </a:cubicBezTo>
                  <a:cubicBezTo>
                    <a:pt x="754" y="1890"/>
                    <a:pt x="754" y="1914"/>
                    <a:pt x="778" y="1938"/>
                  </a:cubicBezTo>
                  <a:lnTo>
                    <a:pt x="705" y="1987"/>
                  </a:lnTo>
                  <a:cubicBezTo>
                    <a:pt x="681" y="2011"/>
                    <a:pt x="681" y="2035"/>
                    <a:pt x="705" y="2060"/>
                  </a:cubicBezTo>
                  <a:lnTo>
                    <a:pt x="754" y="2060"/>
                  </a:lnTo>
                  <a:cubicBezTo>
                    <a:pt x="754" y="2060"/>
                    <a:pt x="754" y="2060"/>
                    <a:pt x="754" y="2035"/>
                  </a:cubicBezTo>
                  <a:cubicBezTo>
                    <a:pt x="803" y="2011"/>
                    <a:pt x="827" y="1987"/>
                    <a:pt x="875" y="1938"/>
                  </a:cubicBezTo>
                  <a:lnTo>
                    <a:pt x="948" y="1963"/>
                  </a:lnTo>
                  <a:cubicBezTo>
                    <a:pt x="955" y="1970"/>
                    <a:pt x="963" y="1973"/>
                    <a:pt x="970" y="1973"/>
                  </a:cubicBezTo>
                  <a:cubicBezTo>
                    <a:pt x="987" y="1973"/>
                    <a:pt x="1004" y="1955"/>
                    <a:pt x="1021" y="1938"/>
                  </a:cubicBezTo>
                  <a:cubicBezTo>
                    <a:pt x="1021" y="1914"/>
                    <a:pt x="997" y="1890"/>
                    <a:pt x="997" y="1890"/>
                  </a:cubicBezTo>
                  <a:lnTo>
                    <a:pt x="900" y="1841"/>
                  </a:lnTo>
                  <a:close/>
                  <a:moveTo>
                    <a:pt x="1143" y="1993"/>
                  </a:moveTo>
                  <a:cubicBezTo>
                    <a:pt x="1130" y="1993"/>
                    <a:pt x="1118" y="1999"/>
                    <a:pt x="1118" y="2011"/>
                  </a:cubicBezTo>
                  <a:cubicBezTo>
                    <a:pt x="1094" y="2035"/>
                    <a:pt x="1094" y="2060"/>
                    <a:pt x="1118" y="2084"/>
                  </a:cubicBezTo>
                  <a:cubicBezTo>
                    <a:pt x="1167" y="2108"/>
                    <a:pt x="1191" y="2157"/>
                    <a:pt x="1240" y="2205"/>
                  </a:cubicBezTo>
                  <a:cubicBezTo>
                    <a:pt x="1240" y="2205"/>
                    <a:pt x="1264" y="2205"/>
                    <a:pt x="1264" y="2230"/>
                  </a:cubicBezTo>
                  <a:lnTo>
                    <a:pt x="1313" y="2230"/>
                  </a:lnTo>
                  <a:cubicBezTo>
                    <a:pt x="1337" y="2205"/>
                    <a:pt x="1337" y="2181"/>
                    <a:pt x="1313" y="2157"/>
                  </a:cubicBezTo>
                  <a:cubicBezTo>
                    <a:pt x="1264" y="2108"/>
                    <a:pt x="1215" y="2060"/>
                    <a:pt x="1167" y="2011"/>
                  </a:cubicBezTo>
                  <a:cubicBezTo>
                    <a:pt x="1167" y="1999"/>
                    <a:pt x="1155" y="1993"/>
                    <a:pt x="1143" y="1993"/>
                  </a:cubicBezTo>
                  <a:close/>
                  <a:moveTo>
                    <a:pt x="585" y="2074"/>
                  </a:moveTo>
                  <a:cubicBezTo>
                    <a:pt x="576" y="2074"/>
                    <a:pt x="567" y="2077"/>
                    <a:pt x="560" y="2084"/>
                  </a:cubicBezTo>
                  <a:cubicBezTo>
                    <a:pt x="511" y="2108"/>
                    <a:pt x="462" y="2133"/>
                    <a:pt x="414" y="2157"/>
                  </a:cubicBezTo>
                  <a:cubicBezTo>
                    <a:pt x="365" y="2157"/>
                    <a:pt x="365" y="2230"/>
                    <a:pt x="414" y="2254"/>
                  </a:cubicBezTo>
                  <a:lnTo>
                    <a:pt x="438" y="2230"/>
                  </a:lnTo>
                  <a:cubicBezTo>
                    <a:pt x="487" y="2205"/>
                    <a:pt x="560" y="2181"/>
                    <a:pt x="608" y="2157"/>
                  </a:cubicBezTo>
                  <a:cubicBezTo>
                    <a:pt x="632" y="2157"/>
                    <a:pt x="632" y="2133"/>
                    <a:pt x="632" y="2108"/>
                  </a:cubicBezTo>
                  <a:cubicBezTo>
                    <a:pt x="632" y="2091"/>
                    <a:pt x="608" y="2074"/>
                    <a:pt x="585" y="2074"/>
                  </a:cubicBezTo>
                  <a:close/>
                  <a:moveTo>
                    <a:pt x="49" y="2108"/>
                  </a:moveTo>
                  <a:cubicBezTo>
                    <a:pt x="25" y="2133"/>
                    <a:pt x="1" y="2157"/>
                    <a:pt x="25" y="2181"/>
                  </a:cubicBezTo>
                  <a:cubicBezTo>
                    <a:pt x="74" y="2230"/>
                    <a:pt x="147" y="2278"/>
                    <a:pt x="220" y="2278"/>
                  </a:cubicBezTo>
                  <a:lnTo>
                    <a:pt x="244" y="2278"/>
                  </a:lnTo>
                  <a:cubicBezTo>
                    <a:pt x="244" y="2278"/>
                    <a:pt x="268" y="2254"/>
                    <a:pt x="268" y="2230"/>
                  </a:cubicBezTo>
                  <a:cubicBezTo>
                    <a:pt x="268" y="2205"/>
                    <a:pt x="244" y="2181"/>
                    <a:pt x="220" y="2181"/>
                  </a:cubicBezTo>
                  <a:cubicBezTo>
                    <a:pt x="195" y="2181"/>
                    <a:pt x="122" y="2181"/>
                    <a:pt x="98" y="2133"/>
                  </a:cubicBezTo>
                  <a:cubicBezTo>
                    <a:pt x="98" y="2108"/>
                    <a:pt x="74" y="2108"/>
                    <a:pt x="49" y="2108"/>
                  </a:cubicBezTo>
                  <a:close/>
                  <a:moveTo>
                    <a:pt x="1361" y="2278"/>
                  </a:moveTo>
                  <a:cubicBezTo>
                    <a:pt x="1337" y="2303"/>
                    <a:pt x="1313" y="2327"/>
                    <a:pt x="1337" y="2351"/>
                  </a:cubicBezTo>
                  <a:cubicBezTo>
                    <a:pt x="1337" y="2400"/>
                    <a:pt x="1361" y="2448"/>
                    <a:pt x="1361" y="2521"/>
                  </a:cubicBezTo>
                  <a:cubicBezTo>
                    <a:pt x="1361" y="2546"/>
                    <a:pt x="1386" y="2570"/>
                    <a:pt x="1410" y="2570"/>
                  </a:cubicBezTo>
                  <a:cubicBezTo>
                    <a:pt x="1434" y="2570"/>
                    <a:pt x="1458" y="2546"/>
                    <a:pt x="1458" y="2521"/>
                  </a:cubicBezTo>
                  <a:cubicBezTo>
                    <a:pt x="1458" y="2448"/>
                    <a:pt x="1434" y="2375"/>
                    <a:pt x="1410" y="2327"/>
                  </a:cubicBezTo>
                  <a:cubicBezTo>
                    <a:pt x="1410" y="2303"/>
                    <a:pt x="1361" y="2278"/>
                    <a:pt x="1361" y="2278"/>
                  </a:cubicBezTo>
                  <a:close/>
                  <a:moveTo>
                    <a:pt x="1402" y="2657"/>
                  </a:moveTo>
                  <a:cubicBezTo>
                    <a:pt x="1383" y="2657"/>
                    <a:pt x="1378" y="2674"/>
                    <a:pt x="1361" y="2691"/>
                  </a:cubicBezTo>
                  <a:cubicBezTo>
                    <a:pt x="1361" y="2764"/>
                    <a:pt x="1337" y="2813"/>
                    <a:pt x="1313" y="2861"/>
                  </a:cubicBezTo>
                  <a:cubicBezTo>
                    <a:pt x="1313" y="2886"/>
                    <a:pt x="1337" y="2910"/>
                    <a:pt x="1361" y="2934"/>
                  </a:cubicBezTo>
                  <a:cubicBezTo>
                    <a:pt x="1386" y="2934"/>
                    <a:pt x="1410" y="2934"/>
                    <a:pt x="1410" y="2910"/>
                  </a:cubicBezTo>
                  <a:cubicBezTo>
                    <a:pt x="1434" y="2837"/>
                    <a:pt x="1458" y="2764"/>
                    <a:pt x="1458" y="2716"/>
                  </a:cubicBezTo>
                  <a:cubicBezTo>
                    <a:pt x="1458" y="2691"/>
                    <a:pt x="1458" y="2667"/>
                    <a:pt x="1434" y="2667"/>
                  </a:cubicBezTo>
                  <a:cubicBezTo>
                    <a:pt x="1420" y="2660"/>
                    <a:pt x="1410" y="2657"/>
                    <a:pt x="1402" y="2657"/>
                  </a:cubicBezTo>
                  <a:close/>
                  <a:moveTo>
                    <a:pt x="1288" y="3021"/>
                  </a:moveTo>
                  <a:cubicBezTo>
                    <a:pt x="1272" y="3021"/>
                    <a:pt x="1256" y="3031"/>
                    <a:pt x="1240" y="3031"/>
                  </a:cubicBezTo>
                  <a:lnTo>
                    <a:pt x="1167" y="3201"/>
                  </a:lnTo>
                  <a:cubicBezTo>
                    <a:pt x="1143" y="3226"/>
                    <a:pt x="1167" y="3250"/>
                    <a:pt x="1191" y="3274"/>
                  </a:cubicBezTo>
                  <a:cubicBezTo>
                    <a:pt x="1215" y="3274"/>
                    <a:pt x="1240" y="3274"/>
                    <a:pt x="1240" y="3250"/>
                  </a:cubicBezTo>
                  <a:cubicBezTo>
                    <a:pt x="1264" y="3201"/>
                    <a:pt x="1313" y="3153"/>
                    <a:pt x="1337" y="3080"/>
                  </a:cubicBezTo>
                  <a:cubicBezTo>
                    <a:pt x="1337" y="3056"/>
                    <a:pt x="1337" y="3031"/>
                    <a:pt x="1313" y="3031"/>
                  </a:cubicBezTo>
                  <a:cubicBezTo>
                    <a:pt x="1305" y="3023"/>
                    <a:pt x="1296" y="3021"/>
                    <a:pt x="1288" y="3021"/>
                  </a:cubicBezTo>
                  <a:close/>
                  <a:moveTo>
                    <a:pt x="1124" y="3351"/>
                  </a:moveTo>
                  <a:cubicBezTo>
                    <a:pt x="1112" y="3351"/>
                    <a:pt x="1101" y="3357"/>
                    <a:pt x="1094" y="3371"/>
                  </a:cubicBezTo>
                  <a:cubicBezTo>
                    <a:pt x="1045" y="3444"/>
                    <a:pt x="1021" y="3493"/>
                    <a:pt x="997" y="3542"/>
                  </a:cubicBezTo>
                  <a:cubicBezTo>
                    <a:pt x="973" y="3542"/>
                    <a:pt x="973" y="3566"/>
                    <a:pt x="997" y="3590"/>
                  </a:cubicBezTo>
                  <a:lnTo>
                    <a:pt x="1070" y="3590"/>
                  </a:lnTo>
                  <a:cubicBezTo>
                    <a:pt x="1094" y="3542"/>
                    <a:pt x="1143" y="3493"/>
                    <a:pt x="1167" y="3420"/>
                  </a:cubicBezTo>
                  <a:cubicBezTo>
                    <a:pt x="1184" y="3386"/>
                    <a:pt x="1153" y="3351"/>
                    <a:pt x="1124" y="3351"/>
                  </a:cubicBezTo>
                  <a:close/>
                  <a:moveTo>
                    <a:pt x="705" y="3566"/>
                  </a:moveTo>
                  <a:cubicBezTo>
                    <a:pt x="632" y="3566"/>
                    <a:pt x="560" y="3590"/>
                    <a:pt x="511" y="3639"/>
                  </a:cubicBezTo>
                  <a:cubicBezTo>
                    <a:pt x="487" y="3639"/>
                    <a:pt x="487" y="3687"/>
                    <a:pt x="511" y="3687"/>
                  </a:cubicBezTo>
                  <a:cubicBezTo>
                    <a:pt x="511" y="3699"/>
                    <a:pt x="511" y="3705"/>
                    <a:pt x="514" y="3705"/>
                  </a:cubicBezTo>
                  <a:cubicBezTo>
                    <a:pt x="517" y="3705"/>
                    <a:pt x="523" y="3699"/>
                    <a:pt x="535" y="3687"/>
                  </a:cubicBezTo>
                  <a:cubicBezTo>
                    <a:pt x="535" y="3687"/>
                    <a:pt x="535" y="3712"/>
                    <a:pt x="560" y="3712"/>
                  </a:cubicBezTo>
                  <a:cubicBezTo>
                    <a:pt x="608" y="3663"/>
                    <a:pt x="657" y="3663"/>
                    <a:pt x="705" y="3663"/>
                  </a:cubicBezTo>
                  <a:cubicBezTo>
                    <a:pt x="730" y="3663"/>
                    <a:pt x="754" y="3639"/>
                    <a:pt x="754" y="3614"/>
                  </a:cubicBezTo>
                  <a:cubicBezTo>
                    <a:pt x="754" y="3590"/>
                    <a:pt x="730" y="3566"/>
                    <a:pt x="705" y="3566"/>
                  </a:cubicBezTo>
                  <a:close/>
                  <a:moveTo>
                    <a:pt x="900" y="3590"/>
                  </a:moveTo>
                  <a:cubicBezTo>
                    <a:pt x="875" y="3590"/>
                    <a:pt x="851" y="3614"/>
                    <a:pt x="851" y="3639"/>
                  </a:cubicBezTo>
                  <a:cubicBezTo>
                    <a:pt x="827" y="3639"/>
                    <a:pt x="851" y="3663"/>
                    <a:pt x="851" y="3687"/>
                  </a:cubicBezTo>
                  <a:cubicBezTo>
                    <a:pt x="827" y="3736"/>
                    <a:pt x="778" y="3760"/>
                    <a:pt x="730" y="3809"/>
                  </a:cubicBezTo>
                  <a:cubicBezTo>
                    <a:pt x="730" y="3833"/>
                    <a:pt x="730" y="3857"/>
                    <a:pt x="730" y="3882"/>
                  </a:cubicBezTo>
                  <a:lnTo>
                    <a:pt x="803" y="3882"/>
                  </a:lnTo>
                  <a:cubicBezTo>
                    <a:pt x="851" y="3833"/>
                    <a:pt x="900" y="3784"/>
                    <a:pt x="948" y="3736"/>
                  </a:cubicBezTo>
                  <a:cubicBezTo>
                    <a:pt x="948" y="3736"/>
                    <a:pt x="948" y="3712"/>
                    <a:pt x="948" y="3712"/>
                  </a:cubicBezTo>
                  <a:cubicBezTo>
                    <a:pt x="973" y="3712"/>
                    <a:pt x="1021" y="3736"/>
                    <a:pt x="1045" y="3736"/>
                  </a:cubicBezTo>
                  <a:cubicBezTo>
                    <a:pt x="1053" y="3743"/>
                    <a:pt x="1060" y="3746"/>
                    <a:pt x="1067" y="3746"/>
                  </a:cubicBezTo>
                  <a:cubicBezTo>
                    <a:pt x="1084" y="3746"/>
                    <a:pt x="1101" y="3729"/>
                    <a:pt x="1118" y="3712"/>
                  </a:cubicBezTo>
                  <a:cubicBezTo>
                    <a:pt x="1118" y="3712"/>
                    <a:pt x="1118" y="3663"/>
                    <a:pt x="1094" y="3663"/>
                  </a:cubicBezTo>
                  <a:cubicBezTo>
                    <a:pt x="1021" y="3639"/>
                    <a:pt x="973" y="3614"/>
                    <a:pt x="900" y="3590"/>
                  </a:cubicBezTo>
                  <a:close/>
                  <a:moveTo>
                    <a:pt x="1231" y="3742"/>
                  </a:moveTo>
                  <a:cubicBezTo>
                    <a:pt x="1222" y="3742"/>
                    <a:pt x="1215" y="3748"/>
                    <a:pt x="1215" y="3760"/>
                  </a:cubicBezTo>
                  <a:cubicBezTo>
                    <a:pt x="1191" y="3784"/>
                    <a:pt x="1191" y="3809"/>
                    <a:pt x="1215" y="3833"/>
                  </a:cubicBezTo>
                  <a:cubicBezTo>
                    <a:pt x="1264" y="3857"/>
                    <a:pt x="1313" y="3882"/>
                    <a:pt x="1361" y="3930"/>
                  </a:cubicBezTo>
                  <a:lnTo>
                    <a:pt x="1386" y="3930"/>
                  </a:lnTo>
                  <a:cubicBezTo>
                    <a:pt x="1386" y="3930"/>
                    <a:pt x="1396" y="3941"/>
                    <a:pt x="1411" y="3941"/>
                  </a:cubicBezTo>
                  <a:cubicBezTo>
                    <a:pt x="1418" y="3941"/>
                    <a:pt x="1426" y="3938"/>
                    <a:pt x="1434" y="3930"/>
                  </a:cubicBezTo>
                  <a:cubicBezTo>
                    <a:pt x="1434" y="3930"/>
                    <a:pt x="1434" y="3882"/>
                    <a:pt x="1434" y="3882"/>
                  </a:cubicBezTo>
                  <a:cubicBezTo>
                    <a:pt x="1386" y="3833"/>
                    <a:pt x="1313" y="3784"/>
                    <a:pt x="1264" y="3760"/>
                  </a:cubicBezTo>
                  <a:cubicBezTo>
                    <a:pt x="1252" y="3748"/>
                    <a:pt x="1240" y="3742"/>
                    <a:pt x="1231" y="3742"/>
                  </a:cubicBezTo>
                  <a:close/>
                  <a:moveTo>
                    <a:pt x="462" y="3784"/>
                  </a:moveTo>
                  <a:cubicBezTo>
                    <a:pt x="438" y="3784"/>
                    <a:pt x="414" y="3809"/>
                    <a:pt x="438" y="3833"/>
                  </a:cubicBezTo>
                  <a:cubicBezTo>
                    <a:pt x="438" y="3906"/>
                    <a:pt x="487" y="3979"/>
                    <a:pt x="584" y="3979"/>
                  </a:cubicBezTo>
                  <a:lnTo>
                    <a:pt x="608" y="3979"/>
                  </a:lnTo>
                  <a:cubicBezTo>
                    <a:pt x="632" y="3979"/>
                    <a:pt x="657" y="3954"/>
                    <a:pt x="657" y="3906"/>
                  </a:cubicBezTo>
                  <a:cubicBezTo>
                    <a:pt x="632" y="3882"/>
                    <a:pt x="608" y="3882"/>
                    <a:pt x="584" y="3882"/>
                  </a:cubicBezTo>
                  <a:cubicBezTo>
                    <a:pt x="560" y="3882"/>
                    <a:pt x="511" y="3882"/>
                    <a:pt x="511" y="3809"/>
                  </a:cubicBezTo>
                  <a:cubicBezTo>
                    <a:pt x="511" y="3784"/>
                    <a:pt x="487" y="3784"/>
                    <a:pt x="462" y="3784"/>
                  </a:cubicBezTo>
                  <a:close/>
                  <a:moveTo>
                    <a:pt x="1520" y="3963"/>
                  </a:moveTo>
                  <a:cubicBezTo>
                    <a:pt x="1480" y="3963"/>
                    <a:pt x="1445" y="4014"/>
                    <a:pt x="1483" y="4052"/>
                  </a:cubicBezTo>
                  <a:cubicBezTo>
                    <a:pt x="1507" y="4100"/>
                    <a:pt x="1556" y="4149"/>
                    <a:pt x="1580" y="4197"/>
                  </a:cubicBezTo>
                  <a:cubicBezTo>
                    <a:pt x="1604" y="4197"/>
                    <a:pt x="1604" y="4222"/>
                    <a:pt x="1628" y="4222"/>
                  </a:cubicBezTo>
                  <a:lnTo>
                    <a:pt x="1628" y="4197"/>
                  </a:lnTo>
                  <a:lnTo>
                    <a:pt x="1653" y="4197"/>
                  </a:lnTo>
                  <a:cubicBezTo>
                    <a:pt x="1677" y="4197"/>
                    <a:pt x="1677" y="4173"/>
                    <a:pt x="1677" y="4149"/>
                  </a:cubicBezTo>
                  <a:cubicBezTo>
                    <a:pt x="1628" y="4100"/>
                    <a:pt x="1604" y="4027"/>
                    <a:pt x="1556" y="3979"/>
                  </a:cubicBezTo>
                  <a:cubicBezTo>
                    <a:pt x="1544" y="3967"/>
                    <a:pt x="1532" y="3963"/>
                    <a:pt x="1520" y="3963"/>
                  </a:cubicBezTo>
                  <a:close/>
                  <a:moveTo>
                    <a:pt x="1722" y="4285"/>
                  </a:moveTo>
                  <a:cubicBezTo>
                    <a:pt x="1716" y="4285"/>
                    <a:pt x="1708" y="4287"/>
                    <a:pt x="1701" y="4295"/>
                  </a:cubicBezTo>
                  <a:cubicBezTo>
                    <a:pt x="1677" y="4295"/>
                    <a:pt x="1653" y="4319"/>
                    <a:pt x="1677" y="4343"/>
                  </a:cubicBezTo>
                  <a:cubicBezTo>
                    <a:pt x="1701" y="4416"/>
                    <a:pt x="1726" y="4465"/>
                    <a:pt x="1726" y="4513"/>
                  </a:cubicBezTo>
                  <a:cubicBezTo>
                    <a:pt x="1726" y="4537"/>
                    <a:pt x="1750" y="4562"/>
                    <a:pt x="1774" y="4562"/>
                  </a:cubicBezTo>
                  <a:cubicBezTo>
                    <a:pt x="1799" y="4562"/>
                    <a:pt x="1823" y="4513"/>
                    <a:pt x="1823" y="4489"/>
                  </a:cubicBezTo>
                  <a:cubicBezTo>
                    <a:pt x="1799" y="4440"/>
                    <a:pt x="1774" y="4367"/>
                    <a:pt x="1750" y="4319"/>
                  </a:cubicBezTo>
                  <a:cubicBezTo>
                    <a:pt x="1750" y="4302"/>
                    <a:pt x="1738" y="4285"/>
                    <a:pt x="1722" y="4285"/>
                  </a:cubicBezTo>
                  <a:close/>
                  <a:moveTo>
                    <a:pt x="1799" y="4635"/>
                  </a:moveTo>
                  <a:cubicBezTo>
                    <a:pt x="1774" y="4659"/>
                    <a:pt x="1750" y="4683"/>
                    <a:pt x="1750" y="4708"/>
                  </a:cubicBezTo>
                  <a:lnTo>
                    <a:pt x="1750" y="4780"/>
                  </a:lnTo>
                  <a:lnTo>
                    <a:pt x="1750" y="4878"/>
                  </a:lnTo>
                  <a:cubicBezTo>
                    <a:pt x="1750" y="4902"/>
                    <a:pt x="1774" y="4926"/>
                    <a:pt x="1799" y="4926"/>
                  </a:cubicBezTo>
                  <a:cubicBezTo>
                    <a:pt x="1823" y="4926"/>
                    <a:pt x="1847" y="4902"/>
                    <a:pt x="1847" y="4878"/>
                  </a:cubicBezTo>
                  <a:lnTo>
                    <a:pt x="1847" y="4780"/>
                  </a:lnTo>
                  <a:lnTo>
                    <a:pt x="1847" y="4683"/>
                  </a:lnTo>
                  <a:cubicBezTo>
                    <a:pt x="1847" y="4659"/>
                    <a:pt x="1823" y="4635"/>
                    <a:pt x="1799" y="4635"/>
                  </a:cubicBezTo>
                  <a:close/>
                  <a:moveTo>
                    <a:pt x="1799" y="5023"/>
                  </a:moveTo>
                  <a:cubicBezTo>
                    <a:pt x="1774" y="5023"/>
                    <a:pt x="1750" y="5023"/>
                    <a:pt x="1750" y="5048"/>
                  </a:cubicBezTo>
                  <a:cubicBezTo>
                    <a:pt x="1726" y="5096"/>
                    <a:pt x="1726" y="5145"/>
                    <a:pt x="1726" y="5169"/>
                  </a:cubicBezTo>
                  <a:cubicBezTo>
                    <a:pt x="1701" y="5193"/>
                    <a:pt x="1726" y="5218"/>
                    <a:pt x="1750" y="5242"/>
                  </a:cubicBezTo>
                  <a:cubicBezTo>
                    <a:pt x="1774" y="5242"/>
                    <a:pt x="1799" y="5218"/>
                    <a:pt x="1799" y="5193"/>
                  </a:cubicBezTo>
                  <a:cubicBezTo>
                    <a:pt x="1823" y="5169"/>
                    <a:pt x="1823" y="5121"/>
                    <a:pt x="1823" y="5072"/>
                  </a:cubicBezTo>
                  <a:cubicBezTo>
                    <a:pt x="1847" y="5048"/>
                    <a:pt x="1823" y="5023"/>
                    <a:pt x="1799" y="50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42" name="Google Shape;1542;p33"/>
          <p:cNvGrpSpPr/>
          <p:nvPr/>
        </p:nvGrpSpPr>
        <p:grpSpPr>
          <a:xfrm>
            <a:off x="875207" y="3470549"/>
            <a:ext cx="1020386" cy="1732392"/>
            <a:chOff x="-1056319" y="1385262"/>
            <a:chExt cx="212940" cy="361495"/>
          </a:xfrm>
        </p:grpSpPr>
        <p:sp>
          <p:nvSpPr>
            <p:cNvPr id="1543" name="Google Shape;1543;p33"/>
            <p:cNvSpPr/>
            <p:nvPr/>
          </p:nvSpPr>
          <p:spPr>
            <a:xfrm>
              <a:off x="-933315" y="1467563"/>
              <a:ext cx="27460" cy="279194"/>
            </a:xfrm>
            <a:custGeom>
              <a:avLst/>
              <a:gdLst/>
              <a:ahLst/>
              <a:cxnLst/>
              <a:rect l="l" t="t" r="r" b="b"/>
              <a:pathLst>
                <a:path w="705" h="7168" extrusionOk="0">
                  <a:moveTo>
                    <a:pt x="680" y="1"/>
                  </a:moveTo>
                  <a:cubicBezTo>
                    <a:pt x="656" y="1"/>
                    <a:pt x="632" y="25"/>
                    <a:pt x="632" y="50"/>
                  </a:cubicBezTo>
                  <a:cubicBezTo>
                    <a:pt x="608" y="292"/>
                    <a:pt x="0" y="6123"/>
                    <a:pt x="170" y="7119"/>
                  </a:cubicBezTo>
                  <a:cubicBezTo>
                    <a:pt x="170" y="7143"/>
                    <a:pt x="170" y="7167"/>
                    <a:pt x="195" y="7167"/>
                  </a:cubicBezTo>
                  <a:lnTo>
                    <a:pt x="219" y="7167"/>
                  </a:lnTo>
                  <a:cubicBezTo>
                    <a:pt x="243" y="7143"/>
                    <a:pt x="243" y="7119"/>
                    <a:pt x="243" y="7094"/>
                  </a:cubicBezTo>
                  <a:cubicBezTo>
                    <a:pt x="97" y="6123"/>
                    <a:pt x="705" y="122"/>
                    <a:pt x="705" y="74"/>
                  </a:cubicBezTo>
                  <a:cubicBezTo>
                    <a:pt x="705" y="25"/>
                    <a:pt x="705" y="25"/>
                    <a:pt x="6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4" name="Google Shape;1544;p33"/>
            <p:cNvSpPr/>
            <p:nvPr/>
          </p:nvSpPr>
          <p:spPr>
            <a:xfrm>
              <a:off x="-968331" y="1385262"/>
              <a:ext cx="124952" cy="123978"/>
            </a:xfrm>
            <a:custGeom>
              <a:avLst/>
              <a:gdLst/>
              <a:ahLst/>
              <a:cxnLst/>
              <a:rect l="l" t="t" r="r" b="b"/>
              <a:pathLst>
                <a:path w="3208" h="3183" extrusionOk="0">
                  <a:moveTo>
                    <a:pt x="1555" y="98"/>
                  </a:moveTo>
                  <a:cubicBezTo>
                    <a:pt x="1871" y="171"/>
                    <a:pt x="1871" y="705"/>
                    <a:pt x="1871" y="705"/>
                  </a:cubicBezTo>
                  <a:cubicBezTo>
                    <a:pt x="1871" y="729"/>
                    <a:pt x="1895" y="754"/>
                    <a:pt x="1920" y="754"/>
                  </a:cubicBezTo>
                  <a:cubicBezTo>
                    <a:pt x="1944" y="754"/>
                    <a:pt x="1968" y="754"/>
                    <a:pt x="1968" y="729"/>
                  </a:cubicBezTo>
                  <a:cubicBezTo>
                    <a:pt x="2065" y="535"/>
                    <a:pt x="2260" y="243"/>
                    <a:pt x="2381" y="243"/>
                  </a:cubicBezTo>
                  <a:cubicBezTo>
                    <a:pt x="2405" y="243"/>
                    <a:pt x="2430" y="243"/>
                    <a:pt x="2430" y="268"/>
                  </a:cubicBezTo>
                  <a:cubicBezTo>
                    <a:pt x="2600" y="389"/>
                    <a:pt x="2478" y="802"/>
                    <a:pt x="2405" y="948"/>
                  </a:cubicBezTo>
                  <a:cubicBezTo>
                    <a:pt x="2386" y="988"/>
                    <a:pt x="2414" y="1027"/>
                    <a:pt x="2452" y="1027"/>
                  </a:cubicBezTo>
                  <a:cubicBezTo>
                    <a:pt x="2460" y="1027"/>
                    <a:pt x="2469" y="1025"/>
                    <a:pt x="2478" y="1021"/>
                  </a:cubicBezTo>
                  <a:cubicBezTo>
                    <a:pt x="2600" y="972"/>
                    <a:pt x="2745" y="924"/>
                    <a:pt x="2891" y="924"/>
                  </a:cubicBezTo>
                  <a:cubicBezTo>
                    <a:pt x="2940" y="924"/>
                    <a:pt x="3013" y="924"/>
                    <a:pt x="3061" y="972"/>
                  </a:cubicBezTo>
                  <a:cubicBezTo>
                    <a:pt x="3061" y="972"/>
                    <a:pt x="3061" y="996"/>
                    <a:pt x="3061" y="996"/>
                  </a:cubicBezTo>
                  <a:cubicBezTo>
                    <a:pt x="3037" y="1142"/>
                    <a:pt x="2745" y="1409"/>
                    <a:pt x="2551" y="1580"/>
                  </a:cubicBezTo>
                  <a:cubicBezTo>
                    <a:pt x="2527" y="1580"/>
                    <a:pt x="2527" y="1604"/>
                    <a:pt x="2527" y="1628"/>
                  </a:cubicBezTo>
                  <a:cubicBezTo>
                    <a:pt x="2551" y="1628"/>
                    <a:pt x="2551" y="1652"/>
                    <a:pt x="2575" y="1652"/>
                  </a:cubicBezTo>
                  <a:cubicBezTo>
                    <a:pt x="2721" y="1652"/>
                    <a:pt x="3134" y="1725"/>
                    <a:pt x="3134" y="1920"/>
                  </a:cubicBezTo>
                  <a:cubicBezTo>
                    <a:pt x="3134" y="2114"/>
                    <a:pt x="2624" y="2163"/>
                    <a:pt x="2430" y="2163"/>
                  </a:cubicBezTo>
                  <a:cubicBezTo>
                    <a:pt x="2430" y="2163"/>
                    <a:pt x="2405" y="2163"/>
                    <a:pt x="2405" y="2187"/>
                  </a:cubicBezTo>
                  <a:cubicBezTo>
                    <a:pt x="2381" y="2211"/>
                    <a:pt x="2381" y="2211"/>
                    <a:pt x="2405" y="2235"/>
                  </a:cubicBezTo>
                  <a:cubicBezTo>
                    <a:pt x="2405" y="2235"/>
                    <a:pt x="2697" y="2551"/>
                    <a:pt x="2527" y="2794"/>
                  </a:cubicBezTo>
                  <a:cubicBezTo>
                    <a:pt x="2503" y="2818"/>
                    <a:pt x="2454" y="2843"/>
                    <a:pt x="2430" y="2843"/>
                  </a:cubicBezTo>
                  <a:cubicBezTo>
                    <a:pt x="2260" y="2843"/>
                    <a:pt x="1992" y="2503"/>
                    <a:pt x="1895" y="2381"/>
                  </a:cubicBezTo>
                  <a:cubicBezTo>
                    <a:pt x="1883" y="2369"/>
                    <a:pt x="1871" y="2363"/>
                    <a:pt x="1862" y="2363"/>
                  </a:cubicBezTo>
                  <a:cubicBezTo>
                    <a:pt x="1853" y="2363"/>
                    <a:pt x="1847" y="2369"/>
                    <a:pt x="1847" y="2381"/>
                  </a:cubicBezTo>
                  <a:cubicBezTo>
                    <a:pt x="1822" y="2381"/>
                    <a:pt x="1798" y="2405"/>
                    <a:pt x="1798" y="2430"/>
                  </a:cubicBezTo>
                  <a:cubicBezTo>
                    <a:pt x="1798" y="2430"/>
                    <a:pt x="1871" y="2964"/>
                    <a:pt x="1579" y="3086"/>
                  </a:cubicBezTo>
                  <a:lnTo>
                    <a:pt x="1507" y="3086"/>
                  </a:lnTo>
                  <a:cubicBezTo>
                    <a:pt x="1312" y="3086"/>
                    <a:pt x="1215" y="2624"/>
                    <a:pt x="1215" y="2454"/>
                  </a:cubicBezTo>
                  <a:cubicBezTo>
                    <a:pt x="1215" y="2430"/>
                    <a:pt x="1191" y="2430"/>
                    <a:pt x="1166" y="2430"/>
                  </a:cubicBezTo>
                  <a:cubicBezTo>
                    <a:pt x="1166" y="2430"/>
                    <a:pt x="1166" y="2454"/>
                    <a:pt x="1166" y="2454"/>
                  </a:cubicBezTo>
                  <a:cubicBezTo>
                    <a:pt x="1045" y="2551"/>
                    <a:pt x="899" y="2624"/>
                    <a:pt x="754" y="2624"/>
                  </a:cubicBezTo>
                  <a:cubicBezTo>
                    <a:pt x="656" y="2624"/>
                    <a:pt x="583" y="2600"/>
                    <a:pt x="511" y="2575"/>
                  </a:cubicBezTo>
                  <a:cubicBezTo>
                    <a:pt x="462" y="2551"/>
                    <a:pt x="413" y="2503"/>
                    <a:pt x="413" y="2454"/>
                  </a:cubicBezTo>
                  <a:cubicBezTo>
                    <a:pt x="389" y="2235"/>
                    <a:pt x="729" y="1871"/>
                    <a:pt x="875" y="1725"/>
                  </a:cubicBezTo>
                  <a:cubicBezTo>
                    <a:pt x="875" y="1701"/>
                    <a:pt x="875" y="1701"/>
                    <a:pt x="875" y="1677"/>
                  </a:cubicBezTo>
                  <a:cubicBezTo>
                    <a:pt x="851" y="1652"/>
                    <a:pt x="826" y="1652"/>
                    <a:pt x="826" y="1652"/>
                  </a:cubicBezTo>
                  <a:lnTo>
                    <a:pt x="705" y="1652"/>
                  </a:lnTo>
                  <a:cubicBezTo>
                    <a:pt x="535" y="1652"/>
                    <a:pt x="195" y="1628"/>
                    <a:pt x="146" y="1409"/>
                  </a:cubicBezTo>
                  <a:cubicBezTo>
                    <a:pt x="122" y="1385"/>
                    <a:pt x="122" y="1361"/>
                    <a:pt x="146" y="1337"/>
                  </a:cubicBezTo>
                  <a:cubicBezTo>
                    <a:pt x="219" y="1215"/>
                    <a:pt x="559" y="1191"/>
                    <a:pt x="826" y="1191"/>
                  </a:cubicBezTo>
                  <a:lnTo>
                    <a:pt x="851" y="1191"/>
                  </a:lnTo>
                  <a:cubicBezTo>
                    <a:pt x="899" y="1167"/>
                    <a:pt x="924" y="1118"/>
                    <a:pt x="875" y="1094"/>
                  </a:cubicBezTo>
                  <a:cubicBezTo>
                    <a:pt x="778" y="1021"/>
                    <a:pt x="511" y="778"/>
                    <a:pt x="511" y="608"/>
                  </a:cubicBezTo>
                  <a:cubicBezTo>
                    <a:pt x="511" y="559"/>
                    <a:pt x="511" y="535"/>
                    <a:pt x="535" y="511"/>
                  </a:cubicBezTo>
                  <a:cubicBezTo>
                    <a:pt x="583" y="486"/>
                    <a:pt x="608" y="462"/>
                    <a:pt x="656" y="462"/>
                  </a:cubicBezTo>
                  <a:cubicBezTo>
                    <a:pt x="899" y="511"/>
                    <a:pt x="1118" y="632"/>
                    <a:pt x="1312" y="778"/>
                  </a:cubicBezTo>
                  <a:lnTo>
                    <a:pt x="1361" y="778"/>
                  </a:lnTo>
                  <a:cubicBezTo>
                    <a:pt x="1385" y="754"/>
                    <a:pt x="1385" y="754"/>
                    <a:pt x="1385" y="729"/>
                  </a:cubicBezTo>
                  <a:cubicBezTo>
                    <a:pt x="1361" y="608"/>
                    <a:pt x="1337" y="268"/>
                    <a:pt x="1434" y="146"/>
                  </a:cubicBezTo>
                  <a:cubicBezTo>
                    <a:pt x="1458" y="98"/>
                    <a:pt x="1507" y="98"/>
                    <a:pt x="1555" y="98"/>
                  </a:cubicBezTo>
                  <a:close/>
                  <a:moveTo>
                    <a:pt x="1531" y="1"/>
                  </a:moveTo>
                  <a:cubicBezTo>
                    <a:pt x="1458" y="1"/>
                    <a:pt x="1385" y="25"/>
                    <a:pt x="1337" y="73"/>
                  </a:cubicBezTo>
                  <a:cubicBezTo>
                    <a:pt x="1239" y="243"/>
                    <a:pt x="1215" y="438"/>
                    <a:pt x="1239" y="632"/>
                  </a:cubicBezTo>
                  <a:cubicBezTo>
                    <a:pt x="1069" y="486"/>
                    <a:pt x="875" y="389"/>
                    <a:pt x="632" y="365"/>
                  </a:cubicBezTo>
                  <a:cubicBezTo>
                    <a:pt x="583" y="365"/>
                    <a:pt x="511" y="389"/>
                    <a:pt x="462" y="413"/>
                  </a:cubicBezTo>
                  <a:cubicBezTo>
                    <a:pt x="413" y="462"/>
                    <a:pt x="389" y="535"/>
                    <a:pt x="389" y="584"/>
                  </a:cubicBezTo>
                  <a:cubicBezTo>
                    <a:pt x="438" y="778"/>
                    <a:pt x="559" y="948"/>
                    <a:pt x="705" y="1069"/>
                  </a:cubicBezTo>
                  <a:cubicBezTo>
                    <a:pt x="511" y="1069"/>
                    <a:pt x="171" y="1118"/>
                    <a:pt x="49" y="1264"/>
                  </a:cubicBezTo>
                  <a:cubicBezTo>
                    <a:pt x="0" y="1312"/>
                    <a:pt x="0" y="1361"/>
                    <a:pt x="0" y="1434"/>
                  </a:cubicBezTo>
                  <a:cubicBezTo>
                    <a:pt x="73" y="1701"/>
                    <a:pt x="462" y="1725"/>
                    <a:pt x="681" y="1725"/>
                  </a:cubicBezTo>
                  <a:cubicBezTo>
                    <a:pt x="511" y="1895"/>
                    <a:pt x="243" y="2211"/>
                    <a:pt x="268" y="2454"/>
                  </a:cubicBezTo>
                  <a:cubicBezTo>
                    <a:pt x="292" y="2527"/>
                    <a:pt x="341" y="2600"/>
                    <a:pt x="413" y="2624"/>
                  </a:cubicBezTo>
                  <a:cubicBezTo>
                    <a:pt x="511" y="2673"/>
                    <a:pt x="608" y="2697"/>
                    <a:pt x="705" y="2697"/>
                  </a:cubicBezTo>
                  <a:cubicBezTo>
                    <a:pt x="851" y="2697"/>
                    <a:pt x="996" y="2648"/>
                    <a:pt x="1118" y="2551"/>
                  </a:cubicBezTo>
                  <a:cubicBezTo>
                    <a:pt x="1166" y="2746"/>
                    <a:pt x="1264" y="3183"/>
                    <a:pt x="1507" y="3183"/>
                  </a:cubicBezTo>
                  <a:cubicBezTo>
                    <a:pt x="1531" y="3183"/>
                    <a:pt x="1579" y="3183"/>
                    <a:pt x="1604" y="3159"/>
                  </a:cubicBezTo>
                  <a:cubicBezTo>
                    <a:pt x="1822" y="3037"/>
                    <a:pt x="1944" y="2794"/>
                    <a:pt x="1895" y="2551"/>
                  </a:cubicBezTo>
                  <a:lnTo>
                    <a:pt x="1895" y="2551"/>
                  </a:lnTo>
                  <a:cubicBezTo>
                    <a:pt x="2041" y="2721"/>
                    <a:pt x="2260" y="2940"/>
                    <a:pt x="2430" y="2940"/>
                  </a:cubicBezTo>
                  <a:cubicBezTo>
                    <a:pt x="2503" y="2940"/>
                    <a:pt x="2551" y="2916"/>
                    <a:pt x="2600" y="2867"/>
                  </a:cubicBezTo>
                  <a:cubicBezTo>
                    <a:pt x="2697" y="2648"/>
                    <a:pt x="2673" y="2405"/>
                    <a:pt x="2527" y="2260"/>
                  </a:cubicBezTo>
                  <a:cubicBezTo>
                    <a:pt x="2745" y="2235"/>
                    <a:pt x="3207" y="2163"/>
                    <a:pt x="3207" y="1920"/>
                  </a:cubicBezTo>
                  <a:cubicBezTo>
                    <a:pt x="3207" y="1677"/>
                    <a:pt x="2867" y="1604"/>
                    <a:pt x="2673" y="1580"/>
                  </a:cubicBezTo>
                  <a:cubicBezTo>
                    <a:pt x="2818" y="1434"/>
                    <a:pt x="3134" y="1191"/>
                    <a:pt x="3134" y="1021"/>
                  </a:cubicBezTo>
                  <a:cubicBezTo>
                    <a:pt x="3134" y="972"/>
                    <a:pt x="3110" y="948"/>
                    <a:pt x="3086" y="899"/>
                  </a:cubicBezTo>
                  <a:cubicBezTo>
                    <a:pt x="3037" y="851"/>
                    <a:pt x="2940" y="826"/>
                    <a:pt x="2867" y="826"/>
                  </a:cubicBezTo>
                  <a:cubicBezTo>
                    <a:pt x="2745" y="826"/>
                    <a:pt x="2624" y="851"/>
                    <a:pt x="2503" y="899"/>
                  </a:cubicBezTo>
                  <a:cubicBezTo>
                    <a:pt x="2551" y="729"/>
                    <a:pt x="2648" y="341"/>
                    <a:pt x="2478" y="195"/>
                  </a:cubicBezTo>
                  <a:cubicBezTo>
                    <a:pt x="2430" y="171"/>
                    <a:pt x="2405" y="146"/>
                    <a:pt x="2357" y="146"/>
                  </a:cubicBezTo>
                  <a:cubicBezTo>
                    <a:pt x="2187" y="146"/>
                    <a:pt x="2017" y="389"/>
                    <a:pt x="1920" y="559"/>
                  </a:cubicBezTo>
                  <a:cubicBezTo>
                    <a:pt x="1895" y="365"/>
                    <a:pt x="1798" y="73"/>
                    <a:pt x="15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5" name="Google Shape;1545;p33"/>
            <p:cNvSpPr/>
            <p:nvPr/>
          </p:nvSpPr>
          <p:spPr>
            <a:xfrm>
              <a:off x="-990104" y="1535297"/>
              <a:ext cx="60606" cy="203864"/>
            </a:xfrm>
            <a:custGeom>
              <a:avLst/>
              <a:gdLst/>
              <a:ahLst/>
              <a:cxnLst/>
              <a:rect l="l" t="t" r="r" b="b"/>
              <a:pathLst>
                <a:path w="1556" h="5234" extrusionOk="0">
                  <a:moveTo>
                    <a:pt x="70" y="1"/>
                  </a:moveTo>
                  <a:cubicBezTo>
                    <a:pt x="64" y="1"/>
                    <a:pt x="56" y="4"/>
                    <a:pt x="49" y="11"/>
                  </a:cubicBezTo>
                  <a:cubicBezTo>
                    <a:pt x="25" y="11"/>
                    <a:pt x="1" y="35"/>
                    <a:pt x="25" y="60"/>
                  </a:cubicBezTo>
                  <a:cubicBezTo>
                    <a:pt x="49" y="108"/>
                    <a:pt x="1458" y="3290"/>
                    <a:pt x="948" y="5185"/>
                  </a:cubicBezTo>
                  <a:cubicBezTo>
                    <a:pt x="948" y="5210"/>
                    <a:pt x="948" y="5234"/>
                    <a:pt x="972" y="5234"/>
                  </a:cubicBezTo>
                  <a:cubicBezTo>
                    <a:pt x="1021" y="5234"/>
                    <a:pt x="1045" y="5234"/>
                    <a:pt x="1045" y="5185"/>
                  </a:cubicBezTo>
                  <a:cubicBezTo>
                    <a:pt x="1555" y="3290"/>
                    <a:pt x="122" y="60"/>
                    <a:pt x="98" y="35"/>
                  </a:cubicBezTo>
                  <a:cubicBezTo>
                    <a:pt x="98" y="18"/>
                    <a:pt x="86" y="1"/>
                    <a:pt x="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6" name="Google Shape;1546;p33"/>
            <p:cNvSpPr/>
            <p:nvPr/>
          </p:nvSpPr>
          <p:spPr>
            <a:xfrm>
              <a:off x="-1056319" y="1471965"/>
              <a:ext cx="125886" cy="123394"/>
            </a:xfrm>
            <a:custGeom>
              <a:avLst/>
              <a:gdLst/>
              <a:ahLst/>
              <a:cxnLst/>
              <a:rect l="l" t="t" r="r" b="b"/>
              <a:pathLst>
                <a:path w="3232" h="3168" extrusionOk="0">
                  <a:moveTo>
                    <a:pt x="1513" y="97"/>
                  </a:moveTo>
                  <a:cubicBezTo>
                    <a:pt x="1527" y="97"/>
                    <a:pt x="1541" y="99"/>
                    <a:pt x="1555" y="107"/>
                  </a:cubicBezTo>
                  <a:cubicBezTo>
                    <a:pt x="1871" y="155"/>
                    <a:pt x="1895" y="714"/>
                    <a:pt x="1895" y="714"/>
                  </a:cubicBezTo>
                  <a:cubicBezTo>
                    <a:pt x="1895" y="738"/>
                    <a:pt x="1895" y="738"/>
                    <a:pt x="1919" y="738"/>
                  </a:cubicBezTo>
                  <a:cubicBezTo>
                    <a:pt x="1926" y="745"/>
                    <a:pt x="1934" y="748"/>
                    <a:pt x="1940" y="748"/>
                  </a:cubicBezTo>
                  <a:cubicBezTo>
                    <a:pt x="1956" y="748"/>
                    <a:pt x="1968" y="731"/>
                    <a:pt x="1968" y="714"/>
                  </a:cubicBezTo>
                  <a:cubicBezTo>
                    <a:pt x="2065" y="544"/>
                    <a:pt x="2259" y="228"/>
                    <a:pt x="2381" y="228"/>
                  </a:cubicBezTo>
                  <a:cubicBezTo>
                    <a:pt x="2405" y="228"/>
                    <a:pt x="2430" y="252"/>
                    <a:pt x="2454" y="252"/>
                  </a:cubicBezTo>
                  <a:cubicBezTo>
                    <a:pt x="2600" y="398"/>
                    <a:pt x="2478" y="811"/>
                    <a:pt x="2430" y="957"/>
                  </a:cubicBezTo>
                  <a:cubicBezTo>
                    <a:pt x="2405" y="957"/>
                    <a:pt x="2405" y="981"/>
                    <a:pt x="2430" y="1005"/>
                  </a:cubicBezTo>
                  <a:lnTo>
                    <a:pt x="2478" y="1005"/>
                  </a:lnTo>
                  <a:cubicBezTo>
                    <a:pt x="2600" y="933"/>
                    <a:pt x="2745" y="908"/>
                    <a:pt x="2891" y="908"/>
                  </a:cubicBezTo>
                  <a:cubicBezTo>
                    <a:pt x="2940" y="908"/>
                    <a:pt x="3013" y="908"/>
                    <a:pt x="3061" y="957"/>
                  </a:cubicBezTo>
                  <a:cubicBezTo>
                    <a:pt x="3061" y="957"/>
                    <a:pt x="3061" y="981"/>
                    <a:pt x="3061" y="981"/>
                  </a:cubicBezTo>
                  <a:cubicBezTo>
                    <a:pt x="3037" y="1127"/>
                    <a:pt x="2745" y="1394"/>
                    <a:pt x="2551" y="1540"/>
                  </a:cubicBezTo>
                  <a:cubicBezTo>
                    <a:pt x="2551" y="1564"/>
                    <a:pt x="2527" y="1588"/>
                    <a:pt x="2527" y="1588"/>
                  </a:cubicBezTo>
                  <a:cubicBezTo>
                    <a:pt x="2551" y="1613"/>
                    <a:pt x="2551" y="1637"/>
                    <a:pt x="2575" y="1637"/>
                  </a:cubicBezTo>
                  <a:cubicBezTo>
                    <a:pt x="2575" y="1637"/>
                    <a:pt x="3134" y="1710"/>
                    <a:pt x="3134" y="1904"/>
                  </a:cubicBezTo>
                  <a:cubicBezTo>
                    <a:pt x="3134" y="2099"/>
                    <a:pt x="2624" y="2147"/>
                    <a:pt x="2454" y="2147"/>
                  </a:cubicBezTo>
                  <a:cubicBezTo>
                    <a:pt x="2430" y="2147"/>
                    <a:pt x="2405" y="2147"/>
                    <a:pt x="2405" y="2171"/>
                  </a:cubicBezTo>
                  <a:cubicBezTo>
                    <a:pt x="2381" y="2171"/>
                    <a:pt x="2381" y="2196"/>
                    <a:pt x="2405" y="2220"/>
                  </a:cubicBezTo>
                  <a:cubicBezTo>
                    <a:pt x="2405" y="2220"/>
                    <a:pt x="2697" y="2536"/>
                    <a:pt x="2527" y="2779"/>
                  </a:cubicBezTo>
                  <a:cubicBezTo>
                    <a:pt x="2502" y="2803"/>
                    <a:pt x="2478" y="2827"/>
                    <a:pt x="2430" y="2827"/>
                  </a:cubicBezTo>
                  <a:cubicBezTo>
                    <a:pt x="2259" y="2827"/>
                    <a:pt x="1992" y="2487"/>
                    <a:pt x="1895" y="2341"/>
                  </a:cubicBezTo>
                  <a:cubicBezTo>
                    <a:pt x="1895" y="2341"/>
                    <a:pt x="1884" y="2331"/>
                    <a:pt x="1870" y="2331"/>
                  </a:cubicBezTo>
                  <a:cubicBezTo>
                    <a:pt x="1863" y="2331"/>
                    <a:pt x="1855" y="2333"/>
                    <a:pt x="1846" y="2341"/>
                  </a:cubicBezTo>
                  <a:cubicBezTo>
                    <a:pt x="1822" y="2341"/>
                    <a:pt x="1822" y="2366"/>
                    <a:pt x="1822" y="2390"/>
                  </a:cubicBezTo>
                  <a:cubicBezTo>
                    <a:pt x="1822" y="2390"/>
                    <a:pt x="1895" y="2924"/>
                    <a:pt x="1579" y="3046"/>
                  </a:cubicBezTo>
                  <a:lnTo>
                    <a:pt x="1531" y="3046"/>
                  </a:lnTo>
                  <a:cubicBezTo>
                    <a:pt x="1336" y="3046"/>
                    <a:pt x="1239" y="2609"/>
                    <a:pt x="1215" y="2439"/>
                  </a:cubicBezTo>
                  <a:cubicBezTo>
                    <a:pt x="1215" y="2414"/>
                    <a:pt x="1191" y="2414"/>
                    <a:pt x="1191" y="2414"/>
                  </a:cubicBezTo>
                  <a:lnTo>
                    <a:pt x="1142" y="2414"/>
                  </a:lnTo>
                  <a:cubicBezTo>
                    <a:pt x="1021" y="2512"/>
                    <a:pt x="875" y="2584"/>
                    <a:pt x="705" y="2584"/>
                  </a:cubicBezTo>
                  <a:cubicBezTo>
                    <a:pt x="632" y="2584"/>
                    <a:pt x="535" y="2560"/>
                    <a:pt x="462" y="2536"/>
                  </a:cubicBezTo>
                  <a:cubicBezTo>
                    <a:pt x="413" y="2512"/>
                    <a:pt x="389" y="2463"/>
                    <a:pt x="365" y="2414"/>
                  </a:cubicBezTo>
                  <a:cubicBezTo>
                    <a:pt x="340" y="2220"/>
                    <a:pt x="705" y="1831"/>
                    <a:pt x="826" y="1686"/>
                  </a:cubicBezTo>
                  <a:cubicBezTo>
                    <a:pt x="851" y="1661"/>
                    <a:pt x="826" y="1613"/>
                    <a:pt x="802" y="1613"/>
                  </a:cubicBezTo>
                  <a:lnTo>
                    <a:pt x="656" y="1613"/>
                  </a:lnTo>
                  <a:cubicBezTo>
                    <a:pt x="510" y="1613"/>
                    <a:pt x="170" y="1588"/>
                    <a:pt x="122" y="1394"/>
                  </a:cubicBezTo>
                  <a:cubicBezTo>
                    <a:pt x="122" y="1370"/>
                    <a:pt x="122" y="1345"/>
                    <a:pt x="146" y="1321"/>
                  </a:cubicBezTo>
                  <a:cubicBezTo>
                    <a:pt x="219" y="1200"/>
                    <a:pt x="559" y="1175"/>
                    <a:pt x="826" y="1175"/>
                  </a:cubicBezTo>
                  <a:lnTo>
                    <a:pt x="875" y="1175"/>
                  </a:lnTo>
                  <a:cubicBezTo>
                    <a:pt x="875" y="1175"/>
                    <a:pt x="899" y="1151"/>
                    <a:pt x="923" y="1151"/>
                  </a:cubicBezTo>
                  <a:cubicBezTo>
                    <a:pt x="923" y="1127"/>
                    <a:pt x="899" y="1103"/>
                    <a:pt x="899" y="1078"/>
                  </a:cubicBezTo>
                  <a:cubicBezTo>
                    <a:pt x="802" y="1005"/>
                    <a:pt x="510" y="762"/>
                    <a:pt x="510" y="592"/>
                  </a:cubicBezTo>
                  <a:cubicBezTo>
                    <a:pt x="510" y="568"/>
                    <a:pt x="535" y="520"/>
                    <a:pt x="559" y="495"/>
                  </a:cubicBezTo>
                  <a:cubicBezTo>
                    <a:pt x="583" y="471"/>
                    <a:pt x="632" y="471"/>
                    <a:pt x="680" y="471"/>
                  </a:cubicBezTo>
                  <a:cubicBezTo>
                    <a:pt x="899" y="520"/>
                    <a:pt x="1142" y="617"/>
                    <a:pt x="1312" y="762"/>
                  </a:cubicBezTo>
                  <a:cubicBezTo>
                    <a:pt x="1324" y="775"/>
                    <a:pt x="1336" y="781"/>
                    <a:pt x="1345" y="781"/>
                  </a:cubicBezTo>
                  <a:cubicBezTo>
                    <a:pt x="1355" y="781"/>
                    <a:pt x="1361" y="775"/>
                    <a:pt x="1361" y="762"/>
                  </a:cubicBezTo>
                  <a:cubicBezTo>
                    <a:pt x="1385" y="762"/>
                    <a:pt x="1409" y="738"/>
                    <a:pt x="1385" y="714"/>
                  </a:cubicBezTo>
                  <a:cubicBezTo>
                    <a:pt x="1361" y="592"/>
                    <a:pt x="1336" y="252"/>
                    <a:pt x="1434" y="131"/>
                  </a:cubicBezTo>
                  <a:cubicBezTo>
                    <a:pt x="1451" y="114"/>
                    <a:pt x="1480" y="97"/>
                    <a:pt x="1513" y="97"/>
                  </a:cubicBezTo>
                  <a:close/>
                  <a:moveTo>
                    <a:pt x="1497" y="0"/>
                  </a:moveTo>
                  <a:cubicBezTo>
                    <a:pt x="1437" y="0"/>
                    <a:pt x="1373" y="28"/>
                    <a:pt x="1336" y="82"/>
                  </a:cubicBezTo>
                  <a:cubicBezTo>
                    <a:pt x="1263" y="252"/>
                    <a:pt x="1215" y="447"/>
                    <a:pt x="1263" y="617"/>
                  </a:cubicBezTo>
                  <a:cubicBezTo>
                    <a:pt x="1093" y="471"/>
                    <a:pt x="875" y="398"/>
                    <a:pt x="656" y="349"/>
                  </a:cubicBezTo>
                  <a:cubicBezTo>
                    <a:pt x="583" y="349"/>
                    <a:pt x="535" y="374"/>
                    <a:pt x="462" y="422"/>
                  </a:cubicBezTo>
                  <a:cubicBezTo>
                    <a:pt x="413" y="447"/>
                    <a:pt x="389" y="520"/>
                    <a:pt x="389" y="568"/>
                  </a:cubicBezTo>
                  <a:cubicBezTo>
                    <a:pt x="413" y="762"/>
                    <a:pt x="608" y="957"/>
                    <a:pt x="729" y="1054"/>
                  </a:cubicBezTo>
                  <a:cubicBezTo>
                    <a:pt x="510" y="1078"/>
                    <a:pt x="170" y="1103"/>
                    <a:pt x="49" y="1248"/>
                  </a:cubicBezTo>
                  <a:cubicBezTo>
                    <a:pt x="25" y="1297"/>
                    <a:pt x="0" y="1370"/>
                    <a:pt x="25" y="1418"/>
                  </a:cubicBezTo>
                  <a:cubicBezTo>
                    <a:pt x="73" y="1686"/>
                    <a:pt x="462" y="1710"/>
                    <a:pt x="680" y="1710"/>
                  </a:cubicBezTo>
                  <a:cubicBezTo>
                    <a:pt x="535" y="1880"/>
                    <a:pt x="243" y="2220"/>
                    <a:pt x="292" y="2439"/>
                  </a:cubicBezTo>
                  <a:cubicBezTo>
                    <a:pt x="292" y="2536"/>
                    <a:pt x="340" y="2584"/>
                    <a:pt x="438" y="2633"/>
                  </a:cubicBezTo>
                  <a:cubicBezTo>
                    <a:pt x="510" y="2682"/>
                    <a:pt x="608" y="2706"/>
                    <a:pt x="705" y="2706"/>
                  </a:cubicBezTo>
                  <a:cubicBezTo>
                    <a:pt x="875" y="2682"/>
                    <a:pt x="1021" y="2633"/>
                    <a:pt x="1142" y="2560"/>
                  </a:cubicBezTo>
                  <a:cubicBezTo>
                    <a:pt x="1166" y="2730"/>
                    <a:pt x="1263" y="3167"/>
                    <a:pt x="1531" y="3167"/>
                  </a:cubicBezTo>
                  <a:lnTo>
                    <a:pt x="1628" y="3167"/>
                  </a:lnTo>
                  <a:cubicBezTo>
                    <a:pt x="1822" y="3046"/>
                    <a:pt x="1944" y="2803"/>
                    <a:pt x="1919" y="2560"/>
                  </a:cubicBezTo>
                  <a:lnTo>
                    <a:pt x="1919" y="2560"/>
                  </a:lnTo>
                  <a:cubicBezTo>
                    <a:pt x="2041" y="2706"/>
                    <a:pt x="2259" y="2949"/>
                    <a:pt x="2454" y="2949"/>
                  </a:cubicBezTo>
                  <a:cubicBezTo>
                    <a:pt x="2502" y="2949"/>
                    <a:pt x="2575" y="2900"/>
                    <a:pt x="2600" y="2852"/>
                  </a:cubicBezTo>
                  <a:cubicBezTo>
                    <a:pt x="2721" y="2657"/>
                    <a:pt x="2697" y="2414"/>
                    <a:pt x="2551" y="2244"/>
                  </a:cubicBezTo>
                  <a:cubicBezTo>
                    <a:pt x="2745" y="2220"/>
                    <a:pt x="3231" y="2147"/>
                    <a:pt x="3231" y="1904"/>
                  </a:cubicBezTo>
                  <a:cubicBezTo>
                    <a:pt x="3231" y="1661"/>
                    <a:pt x="2891" y="1588"/>
                    <a:pt x="2697" y="1564"/>
                  </a:cubicBezTo>
                  <a:cubicBezTo>
                    <a:pt x="2842" y="1443"/>
                    <a:pt x="3134" y="1175"/>
                    <a:pt x="3134" y="1005"/>
                  </a:cubicBezTo>
                  <a:cubicBezTo>
                    <a:pt x="3134" y="981"/>
                    <a:pt x="3134" y="933"/>
                    <a:pt x="3110" y="908"/>
                  </a:cubicBezTo>
                  <a:cubicBezTo>
                    <a:pt x="3055" y="854"/>
                    <a:pt x="3000" y="826"/>
                    <a:pt x="2935" y="826"/>
                  </a:cubicBezTo>
                  <a:cubicBezTo>
                    <a:pt x="2914" y="826"/>
                    <a:pt x="2891" y="829"/>
                    <a:pt x="2867" y="835"/>
                  </a:cubicBezTo>
                  <a:cubicBezTo>
                    <a:pt x="2745" y="835"/>
                    <a:pt x="2624" y="860"/>
                    <a:pt x="2527" y="884"/>
                  </a:cubicBezTo>
                  <a:cubicBezTo>
                    <a:pt x="2575" y="714"/>
                    <a:pt x="2672" y="349"/>
                    <a:pt x="2478" y="179"/>
                  </a:cubicBezTo>
                  <a:cubicBezTo>
                    <a:pt x="2454" y="155"/>
                    <a:pt x="2405" y="155"/>
                    <a:pt x="2381" y="131"/>
                  </a:cubicBezTo>
                  <a:cubicBezTo>
                    <a:pt x="2211" y="131"/>
                    <a:pt x="2041" y="374"/>
                    <a:pt x="1944" y="544"/>
                  </a:cubicBezTo>
                  <a:cubicBezTo>
                    <a:pt x="1919" y="349"/>
                    <a:pt x="1822" y="58"/>
                    <a:pt x="1555" y="9"/>
                  </a:cubicBezTo>
                  <a:cubicBezTo>
                    <a:pt x="1537" y="3"/>
                    <a:pt x="1517" y="0"/>
                    <a:pt x="14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7" name="Google Shape;1547;p33"/>
            <p:cNvSpPr/>
            <p:nvPr/>
          </p:nvSpPr>
          <p:spPr>
            <a:xfrm>
              <a:off x="-933315" y="1418369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29" y="1"/>
                  </a:moveTo>
                  <a:cubicBezTo>
                    <a:pt x="340" y="1"/>
                    <a:pt x="0" y="317"/>
                    <a:pt x="0" y="705"/>
                  </a:cubicBezTo>
                  <a:cubicBezTo>
                    <a:pt x="0" y="1094"/>
                    <a:pt x="340" y="1410"/>
                    <a:pt x="729" y="1410"/>
                  </a:cubicBezTo>
                  <a:cubicBezTo>
                    <a:pt x="1118" y="1410"/>
                    <a:pt x="1434" y="1094"/>
                    <a:pt x="1434" y="705"/>
                  </a:cubicBezTo>
                  <a:cubicBezTo>
                    <a:pt x="1434" y="317"/>
                    <a:pt x="1118" y="1"/>
                    <a:pt x="7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8" name="Google Shape;1548;p33"/>
            <p:cNvSpPr/>
            <p:nvPr/>
          </p:nvSpPr>
          <p:spPr>
            <a:xfrm>
              <a:off x="-1021303" y="1507331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05" y="0"/>
                  </a:moveTo>
                  <a:cubicBezTo>
                    <a:pt x="316" y="0"/>
                    <a:pt x="0" y="316"/>
                    <a:pt x="0" y="705"/>
                  </a:cubicBezTo>
                  <a:cubicBezTo>
                    <a:pt x="0" y="1093"/>
                    <a:pt x="316" y="1409"/>
                    <a:pt x="705" y="1409"/>
                  </a:cubicBezTo>
                  <a:cubicBezTo>
                    <a:pt x="1118" y="1409"/>
                    <a:pt x="1433" y="1093"/>
                    <a:pt x="1433" y="705"/>
                  </a:cubicBezTo>
                  <a:cubicBezTo>
                    <a:pt x="1433" y="316"/>
                    <a:pt x="1118" y="0"/>
                    <a:pt x="7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49" name="Google Shape;1549;p33"/>
          <p:cNvSpPr/>
          <p:nvPr/>
        </p:nvSpPr>
        <p:spPr>
          <a:xfrm>
            <a:off x="-49275" y="4823551"/>
            <a:ext cx="1603944" cy="369024"/>
          </a:xfrm>
          <a:custGeom>
            <a:avLst/>
            <a:gdLst/>
            <a:ahLst/>
            <a:cxnLst/>
            <a:rect l="l" t="t" r="r" b="b"/>
            <a:pathLst>
              <a:path w="7289" h="1677" extrusionOk="0">
                <a:moveTo>
                  <a:pt x="2819" y="1"/>
                </a:moveTo>
                <a:lnTo>
                  <a:pt x="2114" y="1191"/>
                </a:lnTo>
                <a:lnTo>
                  <a:pt x="1604" y="268"/>
                </a:lnTo>
                <a:lnTo>
                  <a:pt x="1118" y="1361"/>
                </a:lnTo>
                <a:lnTo>
                  <a:pt x="584" y="754"/>
                </a:lnTo>
                <a:lnTo>
                  <a:pt x="1" y="1677"/>
                </a:lnTo>
                <a:lnTo>
                  <a:pt x="7289" y="1677"/>
                </a:lnTo>
                <a:lnTo>
                  <a:pt x="6657" y="559"/>
                </a:lnTo>
                <a:lnTo>
                  <a:pt x="6001" y="1191"/>
                </a:lnTo>
                <a:lnTo>
                  <a:pt x="5394" y="268"/>
                </a:lnTo>
                <a:lnTo>
                  <a:pt x="4738" y="1191"/>
                </a:lnTo>
                <a:lnTo>
                  <a:pt x="4252" y="1"/>
                </a:lnTo>
                <a:lnTo>
                  <a:pt x="3353" y="1118"/>
                </a:lnTo>
                <a:lnTo>
                  <a:pt x="2819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0" name="Google Shape;1550;p33"/>
          <p:cNvSpPr/>
          <p:nvPr/>
        </p:nvSpPr>
        <p:spPr>
          <a:xfrm>
            <a:off x="1506177" y="4960727"/>
            <a:ext cx="1065936" cy="231849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1" name="Google Shape;1551;p33"/>
          <p:cNvSpPr/>
          <p:nvPr/>
        </p:nvSpPr>
        <p:spPr>
          <a:xfrm>
            <a:off x="6003929" y="4843706"/>
            <a:ext cx="1603952" cy="348870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2" name="Google Shape;1552;p33"/>
          <p:cNvSpPr/>
          <p:nvPr/>
        </p:nvSpPr>
        <p:spPr>
          <a:xfrm>
            <a:off x="7532351" y="4823550"/>
            <a:ext cx="1696695" cy="369025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3" name="Google Shape;1553;p33"/>
          <p:cNvSpPr/>
          <p:nvPr/>
        </p:nvSpPr>
        <p:spPr>
          <a:xfrm>
            <a:off x="3145661" y="4843706"/>
            <a:ext cx="1603952" cy="348870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4" name="Google Shape;1554;p33"/>
          <p:cNvSpPr/>
          <p:nvPr/>
        </p:nvSpPr>
        <p:spPr>
          <a:xfrm>
            <a:off x="4669614" y="4886410"/>
            <a:ext cx="1407648" cy="306163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5" name="Google Shape;1555;p33"/>
          <p:cNvSpPr/>
          <p:nvPr/>
        </p:nvSpPr>
        <p:spPr>
          <a:xfrm>
            <a:off x="2368255" y="4960727"/>
            <a:ext cx="1065936" cy="231849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4"/>
          <p:cNvSpPr txBox="1">
            <a:spLocks noGrp="1"/>
          </p:cNvSpPr>
          <p:nvPr>
            <p:ph type="body" idx="1"/>
          </p:nvPr>
        </p:nvSpPr>
        <p:spPr>
          <a:xfrm>
            <a:off x="753825" y="1084825"/>
            <a:ext cx="7590300" cy="34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Work Sans"/>
              <a:buAutoNum type="arabicPeriod"/>
              <a:defRPr sz="11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lab Light"/>
              <a:buAutoNum type="alphaL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lab Light"/>
              <a:buAutoNum type="romanL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lab Light"/>
              <a:buAutoNum type="arabi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lab Light"/>
              <a:buAutoNum type="alphaL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lab Light"/>
              <a:buAutoNum type="romanL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lab Light"/>
              <a:buAutoNum type="arabi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lab Light"/>
              <a:buAutoNum type="alphaL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lab Light"/>
              <a:buAutoNum type="romanL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9pPr>
          </a:lstStyle>
          <a:p>
            <a:endParaRPr/>
          </a:p>
        </p:txBody>
      </p:sp>
      <p:sp>
        <p:nvSpPr>
          <p:cNvPr id="109" name="Google Shape;109;p4"/>
          <p:cNvSpPr txBox="1">
            <a:spLocks noGrp="1"/>
          </p:cNvSpPr>
          <p:nvPr>
            <p:ph type="title"/>
          </p:nvPr>
        </p:nvSpPr>
        <p:spPr>
          <a:xfrm>
            <a:off x="753825" y="420100"/>
            <a:ext cx="7444800" cy="64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110" name="Google Shape;110;p4"/>
          <p:cNvGrpSpPr/>
          <p:nvPr/>
        </p:nvGrpSpPr>
        <p:grpSpPr>
          <a:xfrm>
            <a:off x="7844079" y="226728"/>
            <a:ext cx="1373387" cy="1246991"/>
            <a:chOff x="7844079" y="226728"/>
            <a:chExt cx="1373387" cy="1246991"/>
          </a:xfrm>
        </p:grpSpPr>
        <p:sp>
          <p:nvSpPr>
            <p:cNvPr id="111" name="Google Shape;111;p4"/>
            <p:cNvSpPr/>
            <p:nvPr/>
          </p:nvSpPr>
          <p:spPr>
            <a:xfrm rot="-1688081">
              <a:off x="8295818" y="1015024"/>
              <a:ext cx="222185" cy="222398"/>
            </a:xfrm>
            <a:custGeom>
              <a:avLst/>
              <a:gdLst/>
              <a:ahLst/>
              <a:cxnLst/>
              <a:rect l="l" t="t" r="r" b="b"/>
              <a:pathLst>
                <a:path w="1118" h="1119" extrusionOk="0">
                  <a:moveTo>
                    <a:pt x="607" y="98"/>
                  </a:moveTo>
                  <a:cubicBezTo>
                    <a:pt x="607" y="147"/>
                    <a:pt x="632" y="219"/>
                    <a:pt x="632" y="268"/>
                  </a:cubicBezTo>
                  <a:cubicBezTo>
                    <a:pt x="656" y="317"/>
                    <a:pt x="656" y="389"/>
                    <a:pt x="680" y="438"/>
                  </a:cubicBezTo>
                  <a:cubicBezTo>
                    <a:pt x="705" y="438"/>
                    <a:pt x="729" y="462"/>
                    <a:pt x="826" y="487"/>
                  </a:cubicBezTo>
                  <a:lnTo>
                    <a:pt x="972" y="560"/>
                  </a:lnTo>
                  <a:cubicBezTo>
                    <a:pt x="899" y="584"/>
                    <a:pt x="802" y="632"/>
                    <a:pt x="705" y="657"/>
                  </a:cubicBezTo>
                  <a:cubicBezTo>
                    <a:pt x="705" y="657"/>
                    <a:pt x="705" y="657"/>
                    <a:pt x="680" y="681"/>
                  </a:cubicBezTo>
                  <a:cubicBezTo>
                    <a:pt x="656" y="802"/>
                    <a:pt x="583" y="924"/>
                    <a:pt x="559" y="972"/>
                  </a:cubicBezTo>
                  <a:cubicBezTo>
                    <a:pt x="535" y="924"/>
                    <a:pt x="486" y="802"/>
                    <a:pt x="462" y="681"/>
                  </a:cubicBezTo>
                  <a:cubicBezTo>
                    <a:pt x="462" y="657"/>
                    <a:pt x="437" y="657"/>
                    <a:pt x="413" y="632"/>
                  </a:cubicBezTo>
                  <a:cubicBezTo>
                    <a:pt x="316" y="632"/>
                    <a:pt x="194" y="584"/>
                    <a:pt x="122" y="584"/>
                  </a:cubicBezTo>
                  <a:cubicBezTo>
                    <a:pt x="219" y="511"/>
                    <a:pt x="340" y="462"/>
                    <a:pt x="462" y="414"/>
                  </a:cubicBezTo>
                  <a:cubicBezTo>
                    <a:pt x="462" y="414"/>
                    <a:pt x="462" y="389"/>
                    <a:pt x="486" y="389"/>
                  </a:cubicBezTo>
                  <a:cubicBezTo>
                    <a:pt x="510" y="292"/>
                    <a:pt x="559" y="195"/>
                    <a:pt x="607" y="98"/>
                  </a:cubicBezTo>
                  <a:close/>
                  <a:moveTo>
                    <a:pt x="607" y="1"/>
                  </a:moveTo>
                  <a:cubicBezTo>
                    <a:pt x="583" y="1"/>
                    <a:pt x="535" y="1"/>
                    <a:pt x="389" y="341"/>
                  </a:cubicBezTo>
                  <a:cubicBezTo>
                    <a:pt x="24" y="487"/>
                    <a:pt x="0" y="560"/>
                    <a:pt x="0" y="560"/>
                  </a:cubicBezTo>
                  <a:cubicBezTo>
                    <a:pt x="0" y="584"/>
                    <a:pt x="0" y="608"/>
                    <a:pt x="0" y="608"/>
                  </a:cubicBezTo>
                  <a:cubicBezTo>
                    <a:pt x="0" y="632"/>
                    <a:pt x="49" y="657"/>
                    <a:pt x="364" y="730"/>
                  </a:cubicBezTo>
                  <a:cubicBezTo>
                    <a:pt x="462" y="1118"/>
                    <a:pt x="510" y="1118"/>
                    <a:pt x="535" y="1118"/>
                  </a:cubicBezTo>
                  <a:lnTo>
                    <a:pt x="559" y="1118"/>
                  </a:lnTo>
                  <a:cubicBezTo>
                    <a:pt x="583" y="1118"/>
                    <a:pt x="607" y="1118"/>
                    <a:pt x="777" y="754"/>
                  </a:cubicBezTo>
                  <a:cubicBezTo>
                    <a:pt x="875" y="705"/>
                    <a:pt x="996" y="681"/>
                    <a:pt x="1093" y="608"/>
                  </a:cubicBezTo>
                  <a:cubicBezTo>
                    <a:pt x="1118" y="608"/>
                    <a:pt x="1118" y="584"/>
                    <a:pt x="1118" y="560"/>
                  </a:cubicBezTo>
                  <a:cubicBezTo>
                    <a:pt x="1118" y="511"/>
                    <a:pt x="1045" y="487"/>
                    <a:pt x="875" y="414"/>
                  </a:cubicBezTo>
                  <a:lnTo>
                    <a:pt x="753" y="389"/>
                  </a:lnTo>
                  <a:cubicBezTo>
                    <a:pt x="753" y="341"/>
                    <a:pt x="729" y="317"/>
                    <a:pt x="729" y="268"/>
                  </a:cubicBezTo>
                  <a:cubicBezTo>
                    <a:pt x="729" y="171"/>
                    <a:pt x="680" y="98"/>
                    <a:pt x="656" y="25"/>
                  </a:cubicBezTo>
                  <a:cubicBezTo>
                    <a:pt x="632" y="1"/>
                    <a:pt x="632" y="1"/>
                    <a:pt x="6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4"/>
            <p:cNvSpPr/>
            <p:nvPr/>
          </p:nvSpPr>
          <p:spPr>
            <a:xfrm rot="-1688081">
              <a:off x="8403840" y="292330"/>
              <a:ext cx="164354" cy="141707"/>
            </a:xfrm>
            <a:custGeom>
              <a:avLst/>
              <a:gdLst/>
              <a:ahLst/>
              <a:cxnLst/>
              <a:rect l="l" t="t" r="r" b="b"/>
              <a:pathLst>
                <a:path w="827" h="713" extrusionOk="0">
                  <a:moveTo>
                    <a:pt x="462" y="105"/>
                  </a:moveTo>
                  <a:cubicBezTo>
                    <a:pt x="802" y="105"/>
                    <a:pt x="802" y="615"/>
                    <a:pt x="462" y="615"/>
                  </a:cubicBezTo>
                  <a:cubicBezTo>
                    <a:pt x="317" y="591"/>
                    <a:pt x="219" y="494"/>
                    <a:pt x="219" y="348"/>
                  </a:cubicBezTo>
                  <a:cubicBezTo>
                    <a:pt x="219" y="202"/>
                    <a:pt x="341" y="105"/>
                    <a:pt x="462" y="105"/>
                  </a:cubicBezTo>
                  <a:close/>
                  <a:moveTo>
                    <a:pt x="481" y="1"/>
                  </a:moveTo>
                  <a:cubicBezTo>
                    <a:pt x="392" y="1"/>
                    <a:pt x="299" y="33"/>
                    <a:pt x="219" y="105"/>
                  </a:cubicBezTo>
                  <a:cubicBezTo>
                    <a:pt x="1" y="324"/>
                    <a:pt x="171" y="688"/>
                    <a:pt x="462" y="712"/>
                  </a:cubicBezTo>
                  <a:cubicBezTo>
                    <a:pt x="657" y="712"/>
                    <a:pt x="827" y="542"/>
                    <a:pt x="827" y="348"/>
                  </a:cubicBezTo>
                  <a:cubicBezTo>
                    <a:pt x="827" y="136"/>
                    <a:pt x="663" y="1"/>
                    <a:pt x="4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4"/>
            <p:cNvSpPr/>
            <p:nvPr/>
          </p:nvSpPr>
          <p:spPr>
            <a:xfrm rot="-1688081">
              <a:off x="7886315" y="509903"/>
              <a:ext cx="222384" cy="213454"/>
            </a:xfrm>
            <a:custGeom>
              <a:avLst/>
              <a:gdLst/>
              <a:ahLst/>
              <a:cxnLst/>
              <a:rect l="l" t="t" r="r" b="b"/>
              <a:pathLst>
                <a:path w="1119" h="1074" extrusionOk="0">
                  <a:moveTo>
                    <a:pt x="681" y="441"/>
                  </a:moveTo>
                  <a:cubicBezTo>
                    <a:pt x="681" y="441"/>
                    <a:pt x="681" y="441"/>
                    <a:pt x="681" y="466"/>
                  </a:cubicBezTo>
                  <a:cubicBezTo>
                    <a:pt x="681" y="466"/>
                    <a:pt x="657" y="490"/>
                    <a:pt x="584" y="490"/>
                  </a:cubicBezTo>
                  <a:cubicBezTo>
                    <a:pt x="608" y="466"/>
                    <a:pt x="632" y="441"/>
                    <a:pt x="657" y="441"/>
                  </a:cubicBezTo>
                  <a:close/>
                  <a:moveTo>
                    <a:pt x="384" y="97"/>
                  </a:moveTo>
                  <a:cubicBezTo>
                    <a:pt x="401" y="97"/>
                    <a:pt x="420" y="98"/>
                    <a:pt x="438" y="101"/>
                  </a:cubicBezTo>
                  <a:cubicBezTo>
                    <a:pt x="559" y="101"/>
                    <a:pt x="681" y="126"/>
                    <a:pt x="778" y="150"/>
                  </a:cubicBezTo>
                  <a:cubicBezTo>
                    <a:pt x="924" y="199"/>
                    <a:pt x="1021" y="369"/>
                    <a:pt x="972" y="514"/>
                  </a:cubicBezTo>
                  <a:cubicBezTo>
                    <a:pt x="924" y="733"/>
                    <a:pt x="705" y="976"/>
                    <a:pt x="559" y="976"/>
                  </a:cubicBezTo>
                  <a:lnTo>
                    <a:pt x="511" y="976"/>
                  </a:lnTo>
                  <a:cubicBezTo>
                    <a:pt x="414" y="879"/>
                    <a:pt x="438" y="733"/>
                    <a:pt x="511" y="612"/>
                  </a:cubicBezTo>
                  <a:cubicBezTo>
                    <a:pt x="608" y="587"/>
                    <a:pt x="754" y="563"/>
                    <a:pt x="778" y="490"/>
                  </a:cubicBezTo>
                  <a:cubicBezTo>
                    <a:pt x="802" y="441"/>
                    <a:pt x="778" y="393"/>
                    <a:pt x="754" y="369"/>
                  </a:cubicBezTo>
                  <a:cubicBezTo>
                    <a:pt x="730" y="344"/>
                    <a:pt x="705" y="344"/>
                    <a:pt x="681" y="344"/>
                  </a:cubicBezTo>
                  <a:cubicBezTo>
                    <a:pt x="608" y="344"/>
                    <a:pt x="535" y="417"/>
                    <a:pt x="462" y="514"/>
                  </a:cubicBezTo>
                  <a:cubicBezTo>
                    <a:pt x="441" y="519"/>
                    <a:pt x="419" y="521"/>
                    <a:pt x="398" y="521"/>
                  </a:cubicBezTo>
                  <a:cubicBezTo>
                    <a:pt x="299" y="521"/>
                    <a:pt x="202" y="477"/>
                    <a:pt x="122" y="417"/>
                  </a:cubicBezTo>
                  <a:cubicBezTo>
                    <a:pt x="98" y="369"/>
                    <a:pt x="98" y="344"/>
                    <a:pt x="122" y="296"/>
                  </a:cubicBezTo>
                  <a:cubicBezTo>
                    <a:pt x="165" y="168"/>
                    <a:pt x="263" y="97"/>
                    <a:pt x="384" y="97"/>
                  </a:cubicBezTo>
                  <a:close/>
                  <a:moveTo>
                    <a:pt x="386" y="1"/>
                  </a:moveTo>
                  <a:cubicBezTo>
                    <a:pt x="230" y="1"/>
                    <a:pt x="69" y="97"/>
                    <a:pt x="25" y="271"/>
                  </a:cubicBezTo>
                  <a:cubicBezTo>
                    <a:pt x="1" y="344"/>
                    <a:pt x="1" y="417"/>
                    <a:pt x="49" y="466"/>
                  </a:cubicBezTo>
                  <a:cubicBezTo>
                    <a:pt x="147" y="563"/>
                    <a:pt x="292" y="612"/>
                    <a:pt x="414" y="612"/>
                  </a:cubicBezTo>
                  <a:cubicBezTo>
                    <a:pt x="341" y="733"/>
                    <a:pt x="341" y="927"/>
                    <a:pt x="462" y="1049"/>
                  </a:cubicBezTo>
                  <a:cubicBezTo>
                    <a:pt x="487" y="1073"/>
                    <a:pt x="511" y="1073"/>
                    <a:pt x="559" y="1073"/>
                  </a:cubicBezTo>
                  <a:cubicBezTo>
                    <a:pt x="754" y="1073"/>
                    <a:pt x="1021" y="782"/>
                    <a:pt x="1070" y="539"/>
                  </a:cubicBezTo>
                  <a:cubicBezTo>
                    <a:pt x="1118" y="320"/>
                    <a:pt x="997" y="126"/>
                    <a:pt x="827" y="77"/>
                  </a:cubicBezTo>
                  <a:cubicBezTo>
                    <a:pt x="705" y="29"/>
                    <a:pt x="584" y="4"/>
                    <a:pt x="438" y="4"/>
                  </a:cubicBezTo>
                  <a:cubicBezTo>
                    <a:pt x="421" y="2"/>
                    <a:pt x="403" y="1"/>
                    <a:pt x="3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4"/>
            <p:cNvSpPr/>
            <p:nvPr/>
          </p:nvSpPr>
          <p:spPr>
            <a:xfrm rot="-1688081">
              <a:off x="7968779" y="265401"/>
              <a:ext cx="217416" cy="213057"/>
            </a:xfrm>
            <a:custGeom>
              <a:avLst/>
              <a:gdLst/>
              <a:ahLst/>
              <a:cxnLst/>
              <a:rect l="l" t="t" r="r" b="b"/>
              <a:pathLst>
                <a:path w="1094" h="1072" extrusionOk="0">
                  <a:moveTo>
                    <a:pt x="484" y="620"/>
                  </a:moveTo>
                  <a:cubicBezTo>
                    <a:pt x="474" y="660"/>
                    <a:pt x="413" y="681"/>
                    <a:pt x="413" y="681"/>
                  </a:cubicBezTo>
                  <a:cubicBezTo>
                    <a:pt x="433" y="641"/>
                    <a:pt x="452" y="634"/>
                    <a:pt x="484" y="620"/>
                  </a:cubicBezTo>
                  <a:close/>
                  <a:moveTo>
                    <a:pt x="480" y="88"/>
                  </a:moveTo>
                  <a:cubicBezTo>
                    <a:pt x="512" y="88"/>
                    <a:pt x="542" y="105"/>
                    <a:pt x="559" y="122"/>
                  </a:cubicBezTo>
                  <a:cubicBezTo>
                    <a:pt x="607" y="243"/>
                    <a:pt x="607" y="365"/>
                    <a:pt x="559" y="486"/>
                  </a:cubicBezTo>
                  <a:cubicBezTo>
                    <a:pt x="462" y="486"/>
                    <a:pt x="389" y="535"/>
                    <a:pt x="340" y="608"/>
                  </a:cubicBezTo>
                  <a:cubicBezTo>
                    <a:pt x="316" y="632"/>
                    <a:pt x="316" y="681"/>
                    <a:pt x="340" y="681"/>
                  </a:cubicBezTo>
                  <a:cubicBezTo>
                    <a:pt x="365" y="729"/>
                    <a:pt x="389" y="753"/>
                    <a:pt x="437" y="753"/>
                  </a:cubicBezTo>
                  <a:cubicBezTo>
                    <a:pt x="535" y="753"/>
                    <a:pt x="607" y="632"/>
                    <a:pt x="632" y="559"/>
                  </a:cubicBezTo>
                  <a:lnTo>
                    <a:pt x="778" y="559"/>
                  </a:lnTo>
                  <a:cubicBezTo>
                    <a:pt x="790" y="555"/>
                    <a:pt x="804" y="553"/>
                    <a:pt x="818" y="553"/>
                  </a:cubicBezTo>
                  <a:cubicBezTo>
                    <a:pt x="883" y="553"/>
                    <a:pt x="956" y="596"/>
                    <a:pt x="996" y="656"/>
                  </a:cubicBezTo>
                  <a:cubicBezTo>
                    <a:pt x="996" y="681"/>
                    <a:pt x="996" y="729"/>
                    <a:pt x="972" y="753"/>
                  </a:cubicBezTo>
                  <a:cubicBezTo>
                    <a:pt x="850" y="899"/>
                    <a:pt x="656" y="972"/>
                    <a:pt x="462" y="972"/>
                  </a:cubicBezTo>
                  <a:cubicBezTo>
                    <a:pt x="449" y="974"/>
                    <a:pt x="437" y="975"/>
                    <a:pt x="424" y="975"/>
                  </a:cubicBezTo>
                  <a:cubicBezTo>
                    <a:pt x="268" y="975"/>
                    <a:pt x="122" y="838"/>
                    <a:pt x="122" y="681"/>
                  </a:cubicBezTo>
                  <a:cubicBezTo>
                    <a:pt x="97" y="511"/>
                    <a:pt x="146" y="316"/>
                    <a:pt x="243" y="170"/>
                  </a:cubicBezTo>
                  <a:cubicBezTo>
                    <a:pt x="292" y="122"/>
                    <a:pt x="365" y="98"/>
                    <a:pt x="437" y="98"/>
                  </a:cubicBezTo>
                  <a:cubicBezTo>
                    <a:pt x="452" y="90"/>
                    <a:pt x="466" y="88"/>
                    <a:pt x="480" y="88"/>
                  </a:cubicBezTo>
                  <a:close/>
                  <a:moveTo>
                    <a:pt x="437" y="0"/>
                  </a:moveTo>
                  <a:cubicBezTo>
                    <a:pt x="340" y="0"/>
                    <a:pt x="243" y="49"/>
                    <a:pt x="170" y="122"/>
                  </a:cubicBezTo>
                  <a:cubicBezTo>
                    <a:pt x="49" y="292"/>
                    <a:pt x="0" y="511"/>
                    <a:pt x="24" y="705"/>
                  </a:cubicBezTo>
                  <a:cubicBezTo>
                    <a:pt x="24" y="910"/>
                    <a:pt x="195" y="1072"/>
                    <a:pt x="396" y="1072"/>
                  </a:cubicBezTo>
                  <a:cubicBezTo>
                    <a:pt x="410" y="1072"/>
                    <a:pt x="423" y="1071"/>
                    <a:pt x="437" y="1069"/>
                  </a:cubicBezTo>
                  <a:cubicBezTo>
                    <a:pt x="656" y="1069"/>
                    <a:pt x="875" y="972"/>
                    <a:pt x="1045" y="826"/>
                  </a:cubicBezTo>
                  <a:cubicBezTo>
                    <a:pt x="1069" y="753"/>
                    <a:pt x="1093" y="705"/>
                    <a:pt x="1069" y="632"/>
                  </a:cubicBezTo>
                  <a:cubicBezTo>
                    <a:pt x="1006" y="548"/>
                    <a:pt x="906" y="482"/>
                    <a:pt x="801" y="482"/>
                  </a:cubicBezTo>
                  <a:cubicBezTo>
                    <a:pt x="785" y="482"/>
                    <a:pt x="769" y="483"/>
                    <a:pt x="753" y="486"/>
                  </a:cubicBezTo>
                  <a:lnTo>
                    <a:pt x="656" y="486"/>
                  </a:lnTo>
                  <a:cubicBezTo>
                    <a:pt x="705" y="365"/>
                    <a:pt x="680" y="219"/>
                    <a:pt x="632" y="98"/>
                  </a:cubicBezTo>
                  <a:cubicBezTo>
                    <a:pt x="583" y="49"/>
                    <a:pt x="510" y="0"/>
                    <a:pt x="4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4"/>
            <p:cNvSpPr/>
            <p:nvPr/>
          </p:nvSpPr>
          <p:spPr>
            <a:xfrm rot="-1688081">
              <a:off x="8097363" y="456906"/>
              <a:ext cx="198138" cy="172512"/>
            </a:xfrm>
            <a:custGeom>
              <a:avLst/>
              <a:gdLst/>
              <a:ahLst/>
              <a:cxnLst/>
              <a:rect l="l" t="t" r="r" b="b"/>
              <a:pathLst>
                <a:path w="997" h="868" extrusionOk="0">
                  <a:moveTo>
                    <a:pt x="405" y="1"/>
                  </a:moveTo>
                  <a:cubicBezTo>
                    <a:pt x="214" y="1"/>
                    <a:pt x="67" y="97"/>
                    <a:pt x="49" y="168"/>
                  </a:cubicBezTo>
                  <a:cubicBezTo>
                    <a:pt x="0" y="363"/>
                    <a:pt x="49" y="557"/>
                    <a:pt x="195" y="703"/>
                  </a:cubicBezTo>
                  <a:cubicBezTo>
                    <a:pt x="350" y="801"/>
                    <a:pt x="529" y="867"/>
                    <a:pt x="667" y="867"/>
                  </a:cubicBezTo>
                  <a:cubicBezTo>
                    <a:pt x="767" y="867"/>
                    <a:pt x="844" y="833"/>
                    <a:pt x="875" y="751"/>
                  </a:cubicBezTo>
                  <a:cubicBezTo>
                    <a:pt x="996" y="484"/>
                    <a:pt x="875" y="168"/>
                    <a:pt x="632" y="47"/>
                  </a:cubicBezTo>
                  <a:cubicBezTo>
                    <a:pt x="553" y="14"/>
                    <a:pt x="476" y="1"/>
                    <a:pt x="4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4"/>
            <p:cNvSpPr/>
            <p:nvPr/>
          </p:nvSpPr>
          <p:spPr>
            <a:xfrm rot="-1688081">
              <a:off x="8096253" y="485759"/>
              <a:ext cx="92014" cy="96790"/>
            </a:xfrm>
            <a:custGeom>
              <a:avLst/>
              <a:gdLst/>
              <a:ahLst/>
              <a:cxnLst/>
              <a:rect l="l" t="t" r="r" b="b"/>
              <a:pathLst>
                <a:path w="463" h="487" extrusionOk="0">
                  <a:moveTo>
                    <a:pt x="462" y="0"/>
                  </a:moveTo>
                  <a:lnTo>
                    <a:pt x="1" y="486"/>
                  </a:lnTo>
                  <a:cubicBezTo>
                    <a:pt x="1" y="486"/>
                    <a:pt x="438" y="98"/>
                    <a:pt x="46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4"/>
            <p:cNvSpPr/>
            <p:nvPr/>
          </p:nvSpPr>
          <p:spPr>
            <a:xfrm rot="-1688081">
              <a:off x="8086573" y="475658"/>
              <a:ext cx="111093" cy="116466"/>
            </a:xfrm>
            <a:custGeom>
              <a:avLst/>
              <a:gdLst/>
              <a:ahLst/>
              <a:cxnLst/>
              <a:rect l="l" t="t" r="r" b="b"/>
              <a:pathLst>
                <a:path w="559" h="586" extrusionOk="0">
                  <a:moveTo>
                    <a:pt x="504" y="1"/>
                  </a:moveTo>
                  <a:cubicBezTo>
                    <a:pt x="487" y="1"/>
                    <a:pt x="471" y="9"/>
                    <a:pt x="462" y="27"/>
                  </a:cubicBezTo>
                  <a:cubicBezTo>
                    <a:pt x="340" y="197"/>
                    <a:pt x="195" y="367"/>
                    <a:pt x="25" y="489"/>
                  </a:cubicBezTo>
                  <a:cubicBezTo>
                    <a:pt x="0" y="513"/>
                    <a:pt x="0" y="537"/>
                    <a:pt x="25" y="562"/>
                  </a:cubicBezTo>
                  <a:cubicBezTo>
                    <a:pt x="25" y="562"/>
                    <a:pt x="49" y="562"/>
                    <a:pt x="49" y="586"/>
                  </a:cubicBezTo>
                  <a:cubicBezTo>
                    <a:pt x="73" y="562"/>
                    <a:pt x="73" y="562"/>
                    <a:pt x="73" y="562"/>
                  </a:cubicBezTo>
                  <a:cubicBezTo>
                    <a:pt x="267" y="416"/>
                    <a:pt x="413" y="246"/>
                    <a:pt x="559" y="51"/>
                  </a:cubicBezTo>
                  <a:cubicBezTo>
                    <a:pt x="559" y="21"/>
                    <a:pt x="531" y="1"/>
                    <a:pt x="5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4"/>
            <p:cNvSpPr/>
            <p:nvPr/>
          </p:nvSpPr>
          <p:spPr>
            <a:xfrm rot="-1688081">
              <a:off x="8145749" y="485303"/>
              <a:ext cx="101553" cy="116068"/>
            </a:xfrm>
            <a:custGeom>
              <a:avLst/>
              <a:gdLst/>
              <a:ahLst/>
              <a:cxnLst/>
              <a:rect l="l" t="t" r="r" b="b"/>
              <a:pathLst>
                <a:path w="511" h="584" extrusionOk="0">
                  <a:moveTo>
                    <a:pt x="510" y="1"/>
                  </a:moveTo>
                  <a:lnTo>
                    <a:pt x="0" y="584"/>
                  </a:lnTo>
                  <a:cubicBezTo>
                    <a:pt x="194" y="390"/>
                    <a:pt x="365" y="195"/>
                    <a:pt x="5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4"/>
            <p:cNvSpPr/>
            <p:nvPr/>
          </p:nvSpPr>
          <p:spPr>
            <a:xfrm rot="-1688081">
              <a:off x="8132238" y="479541"/>
              <a:ext cx="125600" cy="132564"/>
            </a:xfrm>
            <a:custGeom>
              <a:avLst/>
              <a:gdLst/>
              <a:ahLst/>
              <a:cxnLst/>
              <a:rect l="l" t="t" r="r" b="b"/>
              <a:pathLst>
                <a:path w="632" h="667" extrusionOk="0">
                  <a:moveTo>
                    <a:pt x="563" y="1"/>
                  </a:moveTo>
                  <a:cubicBezTo>
                    <a:pt x="547" y="1"/>
                    <a:pt x="535" y="18"/>
                    <a:pt x="535" y="35"/>
                  </a:cubicBezTo>
                  <a:cubicBezTo>
                    <a:pt x="389" y="254"/>
                    <a:pt x="219" y="448"/>
                    <a:pt x="25" y="594"/>
                  </a:cubicBezTo>
                  <a:cubicBezTo>
                    <a:pt x="0" y="618"/>
                    <a:pt x="0" y="642"/>
                    <a:pt x="25" y="667"/>
                  </a:cubicBezTo>
                  <a:lnTo>
                    <a:pt x="97" y="667"/>
                  </a:lnTo>
                  <a:cubicBezTo>
                    <a:pt x="292" y="496"/>
                    <a:pt x="486" y="278"/>
                    <a:pt x="632" y="59"/>
                  </a:cubicBezTo>
                  <a:cubicBezTo>
                    <a:pt x="632" y="35"/>
                    <a:pt x="608" y="11"/>
                    <a:pt x="583" y="11"/>
                  </a:cubicBezTo>
                  <a:cubicBezTo>
                    <a:pt x="576" y="3"/>
                    <a:pt x="569" y="1"/>
                    <a:pt x="5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4"/>
            <p:cNvSpPr/>
            <p:nvPr/>
          </p:nvSpPr>
          <p:spPr>
            <a:xfrm rot="-1688081">
              <a:off x="7848968" y="476562"/>
              <a:ext cx="144878" cy="57040"/>
            </a:xfrm>
            <a:custGeom>
              <a:avLst/>
              <a:gdLst/>
              <a:ahLst/>
              <a:cxnLst/>
              <a:rect l="l" t="t" r="r" b="b"/>
              <a:pathLst>
                <a:path w="729" h="287" extrusionOk="0">
                  <a:moveTo>
                    <a:pt x="254" y="0"/>
                  </a:moveTo>
                  <a:cubicBezTo>
                    <a:pt x="184" y="0"/>
                    <a:pt x="114" y="14"/>
                    <a:pt x="49" y="43"/>
                  </a:cubicBezTo>
                  <a:cubicBezTo>
                    <a:pt x="0" y="68"/>
                    <a:pt x="25" y="140"/>
                    <a:pt x="73" y="140"/>
                  </a:cubicBezTo>
                  <a:cubicBezTo>
                    <a:pt x="133" y="118"/>
                    <a:pt x="196" y="107"/>
                    <a:pt x="258" y="107"/>
                  </a:cubicBezTo>
                  <a:cubicBezTo>
                    <a:pt x="396" y="107"/>
                    <a:pt x="531" y="161"/>
                    <a:pt x="632" y="262"/>
                  </a:cubicBezTo>
                  <a:cubicBezTo>
                    <a:pt x="656" y="286"/>
                    <a:pt x="656" y="286"/>
                    <a:pt x="680" y="286"/>
                  </a:cubicBezTo>
                  <a:lnTo>
                    <a:pt x="705" y="286"/>
                  </a:lnTo>
                  <a:cubicBezTo>
                    <a:pt x="729" y="262"/>
                    <a:pt x="729" y="213"/>
                    <a:pt x="705" y="213"/>
                  </a:cubicBezTo>
                  <a:cubicBezTo>
                    <a:pt x="585" y="77"/>
                    <a:pt x="418" y="0"/>
                    <a:pt x="2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4"/>
            <p:cNvSpPr/>
            <p:nvPr/>
          </p:nvSpPr>
          <p:spPr>
            <a:xfrm rot="-1688081">
              <a:off x="8202326" y="503855"/>
              <a:ext cx="77308" cy="91821"/>
            </a:xfrm>
            <a:custGeom>
              <a:avLst/>
              <a:gdLst/>
              <a:ahLst/>
              <a:cxnLst/>
              <a:rect l="l" t="t" r="r" b="b"/>
              <a:pathLst>
                <a:path w="389" h="462" extrusionOk="0">
                  <a:moveTo>
                    <a:pt x="389" y="0"/>
                  </a:moveTo>
                  <a:lnTo>
                    <a:pt x="0" y="462"/>
                  </a:lnTo>
                  <a:cubicBezTo>
                    <a:pt x="0" y="462"/>
                    <a:pt x="364" y="146"/>
                    <a:pt x="38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4"/>
            <p:cNvSpPr/>
            <p:nvPr/>
          </p:nvSpPr>
          <p:spPr>
            <a:xfrm rot="-1688081">
              <a:off x="8187819" y="494119"/>
              <a:ext cx="101553" cy="112491"/>
            </a:xfrm>
            <a:custGeom>
              <a:avLst/>
              <a:gdLst/>
              <a:ahLst/>
              <a:cxnLst/>
              <a:rect l="l" t="t" r="r" b="b"/>
              <a:pathLst>
                <a:path w="511" h="566" extrusionOk="0">
                  <a:moveTo>
                    <a:pt x="462" y="1"/>
                  </a:moveTo>
                  <a:cubicBezTo>
                    <a:pt x="444" y="1"/>
                    <a:pt x="425" y="19"/>
                    <a:pt x="413" y="55"/>
                  </a:cubicBezTo>
                  <a:cubicBezTo>
                    <a:pt x="389" y="152"/>
                    <a:pt x="170" y="371"/>
                    <a:pt x="24" y="468"/>
                  </a:cubicBezTo>
                  <a:cubicBezTo>
                    <a:pt x="0" y="493"/>
                    <a:pt x="0" y="517"/>
                    <a:pt x="24" y="541"/>
                  </a:cubicBezTo>
                  <a:cubicBezTo>
                    <a:pt x="24" y="541"/>
                    <a:pt x="49" y="565"/>
                    <a:pt x="73" y="565"/>
                  </a:cubicBezTo>
                  <a:cubicBezTo>
                    <a:pt x="73" y="565"/>
                    <a:pt x="73" y="541"/>
                    <a:pt x="73" y="541"/>
                  </a:cubicBezTo>
                  <a:cubicBezTo>
                    <a:pt x="122" y="493"/>
                    <a:pt x="486" y="225"/>
                    <a:pt x="510" y="55"/>
                  </a:cubicBezTo>
                  <a:cubicBezTo>
                    <a:pt x="498" y="19"/>
                    <a:pt x="480" y="1"/>
                    <a:pt x="4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4"/>
            <p:cNvSpPr/>
            <p:nvPr/>
          </p:nvSpPr>
          <p:spPr>
            <a:xfrm rot="-1688081">
              <a:off x="7905638" y="365861"/>
              <a:ext cx="77507" cy="138924"/>
            </a:xfrm>
            <a:custGeom>
              <a:avLst/>
              <a:gdLst/>
              <a:ahLst/>
              <a:cxnLst/>
              <a:rect l="l" t="t" r="r" b="b"/>
              <a:pathLst>
                <a:path w="390" h="699" extrusionOk="0">
                  <a:moveTo>
                    <a:pt x="158" y="0"/>
                  </a:moveTo>
                  <a:cubicBezTo>
                    <a:pt x="146" y="0"/>
                    <a:pt x="134" y="6"/>
                    <a:pt x="122" y="18"/>
                  </a:cubicBezTo>
                  <a:cubicBezTo>
                    <a:pt x="0" y="237"/>
                    <a:pt x="98" y="529"/>
                    <a:pt x="292" y="699"/>
                  </a:cubicBezTo>
                  <a:lnTo>
                    <a:pt x="365" y="699"/>
                  </a:lnTo>
                  <a:cubicBezTo>
                    <a:pt x="389" y="674"/>
                    <a:pt x="389" y="650"/>
                    <a:pt x="365" y="626"/>
                  </a:cubicBezTo>
                  <a:cubicBezTo>
                    <a:pt x="171" y="504"/>
                    <a:pt x="122" y="261"/>
                    <a:pt x="195" y="67"/>
                  </a:cubicBezTo>
                  <a:cubicBezTo>
                    <a:pt x="219" y="43"/>
                    <a:pt x="219" y="18"/>
                    <a:pt x="195" y="18"/>
                  </a:cubicBezTo>
                  <a:cubicBezTo>
                    <a:pt x="183" y="6"/>
                    <a:pt x="171" y="0"/>
                    <a:pt x="1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4"/>
            <p:cNvSpPr/>
            <p:nvPr/>
          </p:nvSpPr>
          <p:spPr>
            <a:xfrm rot="-1688081">
              <a:off x="8626261" y="406849"/>
              <a:ext cx="367262" cy="1041832"/>
            </a:xfrm>
            <a:custGeom>
              <a:avLst/>
              <a:gdLst/>
              <a:ahLst/>
              <a:cxnLst/>
              <a:rect l="l" t="t" r="r" b="b"/>
              <a:pathLst>
                <a:path w="1848" h="5242" extrusionOk="0">
                  <a:moveTo>
                    <a:pt x="156" y="1"/>
                  </a:moveTo>
                  <a:cubicBezTo>
                    <a:pt x="122" y="1"/>
                    <a:pt x="86" y="7"/>
                    <a:pt x="49" y="19"/>
                  </a:cubicBezTo>
                  <a:cubicBezTo>
                    <a:pt x="25" y="19"/>
                    <a:pt x="1" y="43"/>
                    <a:pt x="1" y="68"/>
                  </a:cubicBezTo>
                  <a:cubicBezTo>
                    <a:pt x="25" y="92"/>
                    <a:pt x="25" y="116"/>
                    <a:pt x="49" y="116"/>
                  </a:cubicBezTo>
                  <a:lnTo>
                    <a:pt x="74" y="92"/>
                  </a:lnTo>
                  <a:lnTo>
                    <a:pt x="244" y="92"/>
                  </a:lnTo>
                  <a:cubicBezTo>
                    <a:pt x="251" y="99"/>
                    <a:pt x="258" y="102"/>
                    <a:pt x="265" y="102"/>
                  </a:cubicBezTo>
                  <a:cubicBezTo>
                    <a:pt x="280" y="102"/>
                    <a:pt x="292" y="85"/>
                    <a:pt x="292" y="68"/>
                  </a:cubicBezTo>
                  <a:cubicBezTo>
                    <a:pt x="292" y="43"/>
                    <a:pt x="268" y="19"/>
                    <a:pt x="244" y="19"/>
                  </a:cubicBezTo>
                  <a:cubicBezTo>
                    <a:pt x="220" y="7"/>
                    <a:pt x="189" y="1"/>
                    <a:pt x="156" y="1"/>
                  </a:cubicBezTo>
                  <a:close/>
                  <a:moveTo>
                    <a:pt x="438" y="43"/>
                  </a:moveTo>
                  <a:cubicBezTo>
                    <a:pt x="414" y="43"/>
                    <a:pt x="390" y="68"/>
                    <a:pt x="390" y="92"/>
                  </a:cubicBezTo>
                  <a:cubicBezTo>
                    <a:pt x="390" y="116"/>
                    <a:pt x="390" y="141"/>
                    <a:pt x="414" y="141"/>
                  </a:cubicBezTo>
                  <a:cubicBezTo>
                    <a:pt x="487" y="165"/>
                    <a:pt x="535" y="165"/>
                    <a:pt x="584" y="189"/>
                  </a:cubicBezTo>
                  <a:lnTo>
                    <a:pt x="608" y="189"/>
                  </a:lnTo>
                  <a:cubicBezTo>
                    <a:pt x="632" y="189"/>
                    <a:pt x="632" y="189"/>
                    <a:pt x="657" y="165"/>
                  </a:cubicBezTo>
                  <a:cubicBezTo>
                    <a:pt x="657" y="141"/>
                    <a:pt x="657" y="116"/>
                    <a:pt x="632" y="116"/>
                  </a:cubicBezTo>
                  <a:cubicBezTo>
                    <a:pt x="560" y="92"/>
                    <a:pt x="511" y="68"/>
                    <a:pt x="438" y="43"/>
                  </a:cubicBezTo>
                  <a:close/>
                  <a:moveTo>
                    <a:pt x="778" y="195"/>
                  </a:moveTo>
                  <a:cubicBezTo>
                    <a:pt x="766" y="195"/>
                    <a:pt x="754" y="201"/>
                    <a:pt x="754" y="213"/>
                  </a:cubicBezTo>
                  <a:cubicBezTo>
                    <a:pt x="730" y="238"/>
                    <a:pt x="730" y="262"/>
                    <a:pt x="754" y="286"/>
                  </a:cubicBezTo>
                  <a:cubicBezTo>
                    <a:pt x="803" y="311"/>
                    <a:pt x="851" y="359"/>
                    <a:pt x="875" y="384"/>
                  </a:cubicBezTo>
                  <a:cubicBezTo>
                    <a:pt x="900" y="408"/>
                    <a:pt x="900" y="408"/>
                    <a:pt x="924" y="408"/>
                  </a:cubicBezTo>
                  <a:lnTo>
                    <a:pt x="973" y="408"/>
                  </a:lnTo>
                  <a:cubicBezTo>
                    <a:pt x="973" y="384"/>
                    <a:pt x="973" y="359"/>
                    <a:pt x="973" y="335"/>
                  </a:cubicBezTo>
                  <a:cubicBezTo>
                    <a:pt x="924" y="286"/>
                    <a:pt x="875" y="238"/>
                    <a:pt x="803" y="213"/>
                  </a:cubicBezTo>
                  <a:cubicBezTo>
                    <a:pt x="803" y="201"/>
                    <a:pt x="790" y="195"/>
                    <a:pt x="778" y="195"/>
                  </a:cubicBezTo>
                  <a:close/>
                  <a:moveTo>
                    <a:pt x="1033" y="438"/>
                  </a:moveTo>
                  <a:cubicBezTo>
                    <a:pt x="1021" y="438"/>
                    <a:pt x="1009" y="444"/>
                    <a:pt x="997" y="456"/>
                  </a:cubicBezTo>
                  <a:cubicBezTo>
                    <a:pt x="973" y="456"/>
                    <a:pt x="973" y="505"/>
                    <a:pt x="997" y="529"/>
                  </a:cubicBezTo>
                  <a:cubicBezTo>
                    <a:pt x="1021" y="578"/>
                    <a:pt x="1045" y="626"/>
                    <a:pt x="1070" y="675"/>
                  </a:cubicBezTo>
                  <a:cubicBezTo>
                    <a:pt x="1070" y="699"/>
                    <a:pt x="1094" y="724"/>
                    <a:pt x="1118" y="724"/>
                  </a:cubicBezTo>
                  <a:lnTo>
                    <a:pt x="1118" y="699"/>
                  </a:lnTo>
                  <a:cubicBezTo>
                    <a:pt x="1143" y="675"/>
                    <a:pt x="1167" y="651"/>
                    <a:pt x="1143" y="626"/>
                  </a:cubicBezTo>
                  <a:cubicBezTo>
                    <a:pt x="1118" y="578"/>
                    <a:pt x="1094" y="505"/>
                    <a:pt x="1070" y="456"/>
                  </a:cubicBezTo>
                  <a:cubicBezTo>
                    <a:pt x="1058" y="444"/>
                    <a:pt x="1045" y="438"/>
                    <a:pt x="1033" y="438"/>
                  </a:cubicBezTo>
                  <a:close/>
                  <a:moveTo>
                    <a:pt x="1143" y="796"/>
                  </a:moveTo>
                  <a:cubicBezTo>
                    <a:pt x="1118" y="821"/>
                    <a:pt x="1118" y="845"/>
                    <a:pt x="1118" y="869"/>
                  </a:cubicBezTo>
                  <a:cubicBezTo>
                    <a:pt x="1118" y="918"/>
                    <a:pt x="1143" y="991"/>
                    <a:pt x="1143" y="991"/>
                  </a:cubicBezTo>
                  <a:lnTo>
                    <a:pt x="1143" y="1039"/>
                  </a:lnTo>
                  <a:cubicBezTo>
                    <a:pt x="1143" y="1064"/>
                    <a:pt x="1167" y="1088"/>
                    <a:pt x="1191" y="1088"/>
                  </a:cubicBezTo>
                  <a:cubicBezTo>
                    <a:pt x="1215" y="1088"/>
                    <a:pt x="1240" y="1064"/>
                    <a:pt x="1240" y="1039"/>
                  </a:cubicBezTo>
                  <a:cubicBezTo>
                    <a:pt x="1240" y="1015"/>
                    <a:pt x="1240" y="1015"/>
                    <a:pt x="1240" y="991"/>
                  </a:cubicBezTo>
                  <a:cubicBezTo>
                    <a:pt x="1215" y="942"/>
                    <a:pt x="1215" y="894"/>
                    <a:pt x="1215" y="845"/>
                  </a:cubicBezTo>
                  <a:cubicBezTo>
                    <a:pt x="1191" y="821"/>
                    <a:pt x="1167" y="796"/>
                    <a:pt x="1143" y="796"/>
                  </a:cubicBezTo>
                  <a:close/>
                  <a:moveTo>
                    <a:pt x="1191" y="1185"/>
                  </a:moveTo>
                  <a:cubicBezTo>
                    <a:pt x="1167" y="1185"/>
                    <a:pt x="1143" y="1209"/>
                    <a:pt x="1143" y="1234"/>
                  </a:cubicBezTo>
                  <a:cubicBezTo>
                    <a:pt x="1143" y="1282"/>
                    <a:pt x="1143" y="1355"/>
                    <a:pt x="1118" y="1404"/>
                  </a:cubicBezTo>
                  <a:cubicBezTo>
                    <a:pt x="1118" y="1428"/>
                    <a:pt x="1143" y="1452"/>
                    <a:pt x="1167" y="1452"/>
                  </a:cubicBezTo>
                  <a:cubicBezTo>
                    <a:pt x="1191" y="1452"/>
                    <a:pt x="1215" y="1452"/>
                    <a:pt x="1215" y="1428"/>
                  </a:cubicBezTo>
                  <a:cubicBezTo>
                    <a:pt x="1215" y="1355"/>
                    <a:pt x="1240" y="1307"/>
                    <a:pt x="1240" y="1234"/>
                  </a:cubicBezTo>
                  <a:cubicBezTo>
                    <a:pt x="1240" y="1209"/>
                    <a:pt x="1215" y="1185"/>
                    <a:pt x="1191" y="1185"/>
                  </a:cubicBezTo>
                  <a:close/>
                  <a:moveTo>
                    <a:pt x="1107" y="1549"/>
                  </a:moveTo>
                  <a:cubicBezTo>
                    <a:pt x="1093" y="1549"/>
                    <a:pt x="1078" y="1557"/>
                    <a:pt x="1070" y="1574"/>
                  </a:cubicBezTo>
                  <a:cubicBezTo>
                    <a:pt x="1045" y="1622"/>
                    <a:pt x="997" y="1695"/>
                    <a:pt x="973" y="1744"/>
                  </a:cubicBezTo>
                  <a:cubicBezTo>
                    <a:pt x="948" y="1744"/>
                    <a:pt x="948" y="1792"/>
                    <a:pt x="973" y="1792"/>
                  </a:cubicBezTo>
                  <a:lnTo>
                    <a:pt x="1045" y="1792"/>
                  </a:lnTo>
                  <a:cubicBezTo>
                    <a:pt x="1094" y="1744"/>
                    <a:pt x="1118" y="1671"/>
                    <a:pt x="1143" y="1622"/>
                  </a:cubicBezTo>
                  <a:cubicBezTo>
                    <a:pt x="1158" y="1575"/>
                    <a:pt x="1133" y="1549"/>
                    <a:pt x="1107" y="1549"/>
                  </a:cubicBezTo>
                  <a:close/>
                  <a:moveTo>
                    <a:pt x="438" y="1792"/>
                  </a:moveTo>
                  <a:cubicBezTo>
                    <a:pt x="394" y="1792"/>
                    <a:pt x="390" y="1893"/>
                    <a:pt x="426" y="1893"/>
                  </a:cubicBezTo>
                  <a:cubicBezTo>
                    <a:pt x="430" y="1893"/>
                    <a:pt x="434" y="1892"/>
                    <a:pt x="438" y="1890"/>
                  </a:cubicBezTo>
                  <a:lnTo>
                    <a:pt x="632" y="1890"/>
                  </a:lnTo>
                  <a:cubicBezTo>
                    <a:pt x="657" y="1890"/>
                    <a:pt x="681" y="1890"/>
                    <a:pt x="681" y="1841"/>
                  </a:cubicBezTo>
                  <a:cubicBezTo>
                    <a:pt x="681" y="1817"/>
                    <a:pt x="657" y="1817"/>
                    <a:pt x="632" y="1792"/>
                  </a:cubicBezTo>
                  <a:close/>
                  <a:moveTo>
                    <a:pt x="244" y="1841"/>
                  </a:moveTo>
                  <a:cubicBezTo>
                    <a:pt x="171" y="1865"/>
                    <a:pt x="98" y="1914"/>
                    <a:pt x="74" y="1963"/>
                  </a:cubicBezTo>
                  <a:cubicBezTo>
                    <a:pt x="49" y="1987"/>
                    <a:pt x="49" y="2011"/>
                    <a:pt x="74" y="2011"/>
                  </a:cubicBezTo>
                  <a:cubicBezTo>
                    <a:pt x="74" y="2023"/>
                    <a:pt x="74" y="2029"/>
                    <a:pt x="77" y="2029"/>
                  </a:cubicBezTo>
                  <a:cubicBezTo>
                    <a:pt x="80" y="2029"/>
                    <a:pt x="86" y="2023"/>
                    <a:pt x="98" y="2011"/>
                  </a:cubicBezTo>
                  <a:cubicBezTo>
                    <a:pt x="98" y="2023"/>
                    <a:pt x="104" y="2029"/>
                    <a:pt x="110" y="2029"/>
                  </a:cubicBezTo>
                  <a:cubicBezTo>
                    <a:pt x="116" y="2029"/>
                    <a:pt x="122" y="2023"/>
                    <a:pt x="122" y="2011"/>
                  </a:cubicBezTo>
                  <a:cubicBezTo>
                    <a:pt x="171" y="1987"/>
                    <a:pt x="220" y="1938"/>
                    <a:pt x="268" y="1938"/>
                  </a:cubicBezTo>
                  <a:cubicBezTo>
                    <a:pt x="292" y="1938"/>
                    <a:pt x="317" y="1914"/>
                    <a:pt x="292" y="1865"/>
                  </a:cubicBezTo>
                  <a:cubicBezTo>
                    <a:pt x="292" y="1841"/>
                    <a:pt x="268" y="1841"/>
                    <a:pt x="244" y="1841"/>
                  </a:cubicBezTo>
                  <a:close/>
                  <a:moveTo>
                    <a:pt x="803" y="1841"/>
                  </a:moveTo>
                  <a:cubicBezTo>
                    <a:pt x="778" y="1841"/>
                    <a:pt x="754" y="1841"/>
                    <a:pt x="754" y="1865"/>
                  </a:cubicBezTo>
                  <a:cubicBezTo>
                    <a:pt x="754" y="1890"/>
                    <a:pt x="754" y="1914"/>
                    <a:pt x="778" y="1938"/>
                  </a:cubicBezTo>
                  <a:lnTo>
                    <a:pt x="705" y="1987"/>
                  </a:lnTo>
                  <a:cubicBezTo>
                    <a:pt x="681" y="2011"/>
                    <a:pt x="681" y="2035"/>
                    <a:pt x="705" y="2060"/>
                  </a:cubicBezTo>
                  <a:lnTo>
                    <a:pt x="754" y="2060"/>
                  </a:lnTo>
                  <a:cubicBezTo>
                    <a:pt x="754" y="2060"/>
                    <a:pt x="754" y="2060"/>
                    <a:pt x="754" y="2035"/>
                  </a:cubicBezTo>
                  <a:cubicBezTo>
                    <a:pt x="803" y="2011"/>
                    <a:pt x="827" y="1987"/>
                    <a:pt x="875" y="1938"/>
                  </a:cubicBezTo>
                  <a:lnTo>
                    <a:pt x="948" y="1963"/>
                  </a:lnTo>
                  <a:cubicBezTo>
                    <a:pt x="955" y="1970"/>
                    <a:pt x="963" y="1973"/>
                    <a:pt x="970" y="1973"/>
                  </a:cubicBezTo>
                  <a:cubicBezTo>
                    <a:pt x="987" y="1973"/>
                    <a:pt x="1004" y="1955"/>
                    <a:pt x="1021" y="1938"/>
                  </a:cubicBezTo>
                  <a:cubicBezTo>
                    <a:pt x="1021" y="1914"/>
                    <a:pt x="997" y="1890"/>
                    <a:pt x="997" y="1890"/>
                  </a:cubicBezTo>
                  <a:lnTo>
                    <a:pt x="900" y="1841"/>
                  </a:lnTo>
                  <a:close/>
                  <a:moveTo>
                    <a:pt x="1143" y="1993"/>
                  </a:moveTo>
                  <a:cubicBezTo>
                    <a:pt x="1130" y="1993"/>
                    <a:pt x="1118" y="1999"/>
                    <a:pt x="1118" y="2011"/>
                  </a:cubicBezTo>
                  <a:cubicBezTo>
                    <a:pt x="1094" y="2035"/>
                    <a:pt x="1094" y="2060"/>
                    <a:pt x="1118" y="2084"/>
                  </a:cubicBezTo>
                  <a:cubicBezTo>
                    <a:pt x="1167" y="2108"/>
                    <a:pt x="1191" y="2157"/>
                    <a:pt x="1240" y="2205"/>
                  </a:cubicBezTo>
                  <a:cubicBezTo>
                    <a:pt x="1240" y="2205"/>
                    <a:pt x="1264" y="2205"/>
                    <a:pt x="1264" y="2230"/>
                  </a:cubicBezTo>
                  <a:lnTo>
                    <a:pt x="1313" y="2230"/>
                  </a:lnTo>
                  <a:cubicBezTo>
                    <a:pt x="1337" y="2205"/>
                    <a:pt x="1337" y="2181"/>
                    <a:pt x="1313" y="2157"/>
                  </a:cubicBezTo>
                  <a:cubicBezTo>
                    <a:pt x="1264" y="2108"/>
                    <a:pt x="1215" y="2060"/>
                    <a:pt x="1167" y="2011"/>
                  </a:cubicBezTo>
                  <a:cubicBezTo>
                    <a:pt x="1167" y="1999"/>
                    <a:pt x="1155" y="1993"/>
                    <a:pt x="1143" y="1993"/>
                  </a:cubicBezTo>
                  <a:close/>
                  <a:moveTo>
                    <a:pt x="585" y="2074"/>
                  </a:moveTo>
                  <a:cubicBezTo>
                    <a:pt x="576" y="2074"/>
                    <a:pt x="567" y="2077"/>
                    <a:pt x="560" y="2084"/>
                  </a:cubicBezTo>
                  <a:cubicBezTo>
                    <a:pt x="511" y="2108"/>
                    <a:pt x="462" y="2133"/>
                    <a:pt x="414" y="2157"/>
                  </a:cubicBezTo>
                  <a:cubicBezTo>
                    <a:pt x="365" y="2157"/>
                    <a:pt x="365" y="2230"/>
                    <a:pt x="414" y="2254"/>
                  </a:cubicBezTo>
                  <a:lnTo>
                    <a:pt x="438" y="2230"/>
                  </a:lnTo>
                  <a:cubicBezTo>
                    <a:pt x="487" y="2205"/>
                    <a:pt x="560" y="2181"/>
                    <a:pt x="608" y="2157"/>
                  </a:cubicBezTo>
                  <a:cubicBezTo>
                    <a:pt x="632" y="2157"/>
                    <a:pt x="632" y="2133"/>
                    <a:pt x="632" y="2108"/>
                  </a:cubicBezTo>
                  <a:cubicBezTo>
                    <a:pt x="632" y="2091"/>
                    <a:pt x="608" y="2074"/>
                    <a:pt x="585" y="2074"/>
                  </a:cubicBezTo>
                  <a:close/>
                  <a:moveTo>
                    <a:pt x="49" y="2108"/>
                  </a:moveTo>
                  <a:cubicBezTo>
                    <a:pt x="25" y="2133"/>
                    <a:pt x="1" y="2157"/>
                    <a:pt x="25" y="2181"/>
                  </a:cubicBezTo>
                  <a:cubicBezTo>
                    <a:pt x="74" y="2230"/>
                    <a:pt x="147" y="2278"/>
                    <a:pt x="220" y="2278"/>
                  </a:cubicBezTo>
                  <a:lnTo>
                    <a:pt x="244" y="2278"/>
                  </a:lnTo>
                  <a:cubicBezTo>
                    <a:pt x="244" y="2278"/>
                    <a:pt x="268" y="2254"/>
                    <a:pt x="268" y="2230"/>
                  </a:cubicBezTo>
                  <a:cubicBezTo>
                    <a:pt x="268" y="2205"/>
                    <a:pt x="244" y="2181"/>
                    <a:pt x="220" y="2181"/>
                  </a:cubicBezTo>
                  <a:cubicBezTo>
                    <a:pt x="195" y="2181"/>
                    <a:pt x="122" y="2181"/>
                    <a:pt x="98" y="2133"/>
                  </a:cubicBezTo>
                  <a:cubicBezTo>
                    <a:pt x="98" y="2108"/>
                    <a:pt x="74" y="2108"/>
                    <a:pt x="49" y="2108"/>
                  </a:cubicBezTo>
                  <a:close/>
                  <a:moveTo>
                    <a:pt x="1361" y="2278"/>
                  </a:moveTo>
                  <a:cubicBezTo>
                    <a:pt x="1337" y="2303"/>
                    <a:pt x="1313" y="2327"/>
                    <a:pt x="1337" y="2351"/>
                  </a:cubicBezTo>
                  <a:cubicBezTo>
                    <a:pt x="1337" y="2400"/>
                    <a:pt x="1361" y="2448"/>
                    <a:pt x="1361" y="2521"/>
                  </a:cubicBezTo>
                  <a:cubicBezTo>
                    <a:pt x="1361" y="2546"/>
                    <a:pt x="1386" y="2570"/>
                    <a:pt x="1410" y="2570"/>
                  </a:cubicBezTo>
                  <a:cubicBezTo>
                    <a:pt x="1434" y="2570"/>
                    <a:pt x="1458" y="2546"/>
                    <a:pt x="1458" y="2521"/>
                  </a:cubicBezTo>
                  <a:cubicBezTo>
                    <a:pt x="1458" y="2448"/>
                    <a:pt x="1434" y="2375"/>
                    <a:pt x="1410" y="2327"/>
                  </a:cubicBezTo>
                  <a:cubicBezTo>
                    <a:pt x="1410" y="2303"/>
                    <a:pt x="1361" y="2278"/>
                    <a:pt x="1361" y="2278"/>
                  </a:cubicBezTo>
                  <a:close/>
                  <a:moveTo>
                    <a:pt x="1402" y="2657"/>
                  </a:moveTo>
                  <a:cubicBezTo>
                    <a:pt x="1383" y="2657"/>
                    <a:pt x="1378" y="2674"/>
                    <a:pt x="1361" y="2691"/>
                  </a:cubicBezTo>
                  <a:cubicBezTo>
                    <a:pt x="1361" y="2764"/>
                    <a:pt x="1337" y="2813"/>
                    <a:pt x="1313" y="2861"/>
                  </a:cubicBezTo>
                  <a:cubicBezTo>
                    <a:pt x="1313" y="2886"/>
                    <a:pt x="1337" y="2910"/>
                    <a:pt x="1361" y="2934"/>
                  </a:cubicBezTo>
                  <a:cubicBezTo>
                    <a:pt x="1386" y="2934"/>
                    <a:pt x="1410" y="2934"/>
                    <a:pt x="1410" y="2910"/>
                  </a:cubicBezTo>
                  <a:cubicBezTo>
                    <a:pt x="1434" y="2837"/>
                    <a:pt x="1458" y="2764"/>
                    <a:pt x="1458" y="2716"/>
                  </a:cubicBezTo>
                  <a:cubicBezTo>
                    <a:pt x="1458" y="2691"/>
                    <a:pt x="1458" y="2667"/>
                    <a:pt x="1434" y="2667"/>
                  </a:cubicBezTo>
                  <a:cubicBezTo>
                    <a:pt x="1420" y="2660"/>
                    <a:pt x="1410" y="2657"/>
                    <a:pt x="1402" y="2657"/>
                  </a:cubicBezTo>
                  <a:close/>
                  <a:moveTo>
                    <a:pt x="1288" y="3021"/>
                  </a:moveTo>
                  <a:cubicBezTo>
                    <a:pt x="1272" y="3021"/>
                    <a:pt x="1256" y="3031"/>
                    <a:pt x="1240" y="3031"/>
                  </a:cubicBezTo>
                  <a:lnTo>
                    <a:pt x="1167" y="3201"/>
                  </a:lnTo>
                  <a:cubicBezTo>
                    <a:pt x="1143" y="3226"/>
                    <a:pt x="1167" y="3250"/>
                    <a:pt x="1191" y="3274"/>
                  </a:cubicBezTo>
                  <a:cubicBezTo>
                    <a:pt x="1215" y="3274"/>
                    <a:pt x="1240" y="3274"/>
                    <a:pt x="1240" y="3250"/>
                  </a:cubicBezTo>
                  <a:cubicBezTo>
                    <a:pt x="1264" y="3201"/>
                    <a:pt x="1313" y="3153"/>
                    <a:pt x="1337" y="3080"/>
                  </a:cubicBezTo>
                  <a:cubicBezTo>
                    <a:pt x="1337" y="3056"/>
                    <a:pt x="1337" y="3031"/>
                    <a:pt x="1313" y="3031"/>
                  </a:cubicBezTo>
                  <a:cubicBezTo>
                    <a:pt x="1305" y="3023"/>
                    <a:pt x="1296" y="3021"/>
                    <a:pt x="1288" y="3021"/>
                  </a:cubicBezTo>
                  <a:close/>
                  <a:moveTo>
                    <a:pt x="1124" y="3351"/>
                  </a:moveTo>
                  <a:cubicBezTo>
                    <a:pt x="1112" y="3351"/>
                    <a:pt x="1101" y="3357"/>
                    <a:pt x="1094" y="3371"/>
                  </a:cubicBezTo>
                  <a:cubicBezTo>
                    <a:pt x="1045" y="3444"/>
                    <a:pt x="1021" y="3493"/>
                    <a:pt x="997" y="3542"/>
                  </a:cubicBezTo>
                  <a:cubicBezTo>
                    <a:pt x="973" y="3542"/>
                    <a:pt x="973" y="3566"/>
                    <a:pt x="997" y="3590"/>
                  </a:cubicBezTo>
                  <a:lnTo>
                    <a:pt x="1070" y="3590"/>
                  </a:lnTo>
                  <a:cubicBezTo>
                    <a:pt x="1094" y="3542"/>
                    <a:pt x="1143" y="3493"/>
                    <a:pt x="1167" y="3420"/>
                  </a:cubicBezTo>
                  <a:cubicBezTo>
                    <a:pt x="1184" y="3386"/>
                    <a:pt x="1153" y="3351"/>
                    <a:pt x="1124" y="3351"/>
                  </a:cubicBezTo>
                  <a:close/>
                  <a:moveTo>
                    <a:pt x="705" y="3566"/>
                  </a:moveTo>
                  <a:cubicBezTo>
                    <a:pt x="632" y="3566"/>
                    <a:pt x="560" y="3590"/>
                    <a:pt x="511" y="3639"/>
                  </a:cubicBezTo>
                  <a:cubicBezTo>
                    <a:pt x="487" y="3639"/>
                    <a:pt x="487" y="3687"/>
                    <a:pt x="511" y="3687"/>
                  </a:cubicBezTo>
                  <a:cubicBezTo>
                    <a:pt x="511" y="3699"/>
                    <a:pt x="511" y="3705"/>
                    <a:pt x="514" y="3705"/>
                  </a:cubicBezTo>
                  <a:cubicBezTo>
                    <a:pt x="517" y="3705"/>
                    <a:pt x="523" y="3699"/>
                    <a:pt x="535" y="3687"/>
                  </a:cubicBezTo>
                  <a:cubicBezTo>
                    <a:pt x="535" y="3687"/>
                    <a:pt x="535" y="3712"/>
                    <a:pt x="560" y="3712"/>
                  </a:cubicBezTo>
                  <a:cubicBezTo>
                    <a:pt x="608" y="3663"/>
                    <a:pt x="657" y="3663"/>
                    <a:pt x="705" y="3663"/>
                  </a:cubicBezTo>
                  <a:cubicBezTo>
                    <a:pt x="730" y="3663"/>
                    <a:pt x="754" y="3639"/>
                    <a:pt x="754" y="3614"/>
                  </a:cubicBezTo>
                  <a:cubicBezTo>
                    <a:pt x="754" y="3590"/>
                    <a:pt x="730" y="3566"/>
                    <a:pt x="705" y="3566"/>
                  </a:cubicBezTo>
                  <a:close/>
                  <a:moveTo>
                    <a:pt x="900" y="3590"/>
                  </a:moveTo>
                  <a:cubicBezTo>
                    <a:pt x="875" y="3590"/>
                    <a:pt x="851" y="3614"/>
                    <a:pt x="851" y="3639"/>
                  </a:cubicBezTo>
                  <a:cubicBezTo>
                    <a:pt x="827" y="3639"/>
                    <a:pt x="851" y="3663"/>
                    <a:pt x="851" y="3687"/>
                  </a:cubicBezTo>
                  <a:cubicBezTo>
                    <a:pt x="827" y="3736"/>
                    <a:pt x="778" y="3760"/>
                    <a:pt x="730" y="3809"/>
                  </a:cubicBezTo>
                  <a:cubicBezTo>
                    <a:pt x="730" y="3833"/>
                    <a:pt x="730" y="3857"/>
                    <a:pt x="730" y="3882"/>
                  </a:cubicBezTo>
                  <a:lnTo>
                    <a:pt x="803" y="3882"/>
                  </a:lnTo>
                  <a:cubicBezTo>
                    <a:pt x="851" y="3833"/>
                    <a:pt x="900" y="3784"/>
                    <a:pt x="948" y="3736"/>
                  </a:cubicBezTo>
                  <a:cubicBezTo>
                    <a:pt x="948" y="3736"/>
                    <a:pt x="948" y="3712"/>
                    <a:pt x="948" y="3712"/>
                  </a:cubicBezTo>
                  <a:cubicBezTo>
                    <a:pt x="973" y="3712"/>
                    <a:pt x="1021" y="3736"/>
                    <a:pt x="1045" y="3736"/>
                  </a:cubicBezTo>
                  <a:cubicBezTo>
                    <a:pt x="1053" y="3743"/>
                    <a:pt x="1060" y="3746"/>
                    <a:pt x="1067" y="3746"/>
                  </a:cubicBezTo>
                  <a:cubicBezTo>
                    <a:pt x="1084" y="3746"/>
                    <a:pt x="1101" y="3729"/>
                    <a:pt x="1118" y="3712"/>
                  </a:cubicBezTo>
                  <a:cubicBezTo>
                    <a:pt x="1118" y="3712"/>
                    <a:pt x="1118" y="3663"/>
                    <a:pt x="1094" y="3663"/>
                  </a:cubicBezTo>
                  <a:cubicBezTo>
                    <a:pt x="1021" y="3639"/>
                    <a:pt x="973" y="3614"/>
                    <a:pt x="900" y="3590"/>
                  </a:cubicBezTo>
                  <a:close/>
                  <a:moveTo>
                    <a:pt x="1231" y="3742"/>
                  </a:moveTo>
                  <a:cubicBezTo>
                    <a:pt x="1222" y="3742"/>
                    <a:pt x="1215" y="3748"/>
                    <a:pt x="1215" y="3760"/>
                  </a:cubicBezTo>
                  <a:cubicBezTo>
                    <a:pt x="1191" y="3784"/>
                    <a:pt x="1191" y="3809"/>
                    <a:pt x="1215" y="3833"/>
                  </a:cubicBezTo>
                  <a:cubicBezTo>
                    <a:pt x="1264" y="3857"/>
                    <a:pt x="1313" y="3882"/>
                    <a:pt x="1361" y="3930"/>
                  </a:cubicBezTo>
                  <a:lnTo>
                    <a:pt x="1386" y="3930"/>
                  </a:lnTo>
                  <a:cubicBezTo>
                    <a:pt x="1386" y="3930"/>
                    <a:pt x="1396" y="3941"/>
                    <a:pt x="1411" y="3941"/>
                  </a:cubicBezTo>
                  <a:cubicBezTo>
                    <a:pt x="1418" y="3941"/>
                    <a:pt x="1426" y="3938"/>
                    <a:pt x="1434" y="3930"/>
                  </a:cubicBezTo>
                  <a:cubicBezTo>
                    <a:pt x="1434" y="3930"/>
                    <a:pt x="1434" y="3882"/>
                    <a:pt x="1434" y="3882"/>
                  </a:cubicBezTo>
                  <a:cubicBezTo>
                    <a:pt x="1386" y="3833"/>
                    <a:pt x="1313" y="3784"/>
                    <a:pt x="1264" y="3760"/>
                  </a:cubicBezTo>
                  <a:cubicBezTo>
                    <a:pt x="1252" y="3748"/>
                    <a:pt x="1240" y="3742"/>
                    <a:pt x="1231" y="3742"/>
                  </a:cubicBezTo>
                  <a:close/>
                  <a:moveTo>
                    <a:pt x="462" y="3784"/>
                  </a:moveTo>
                  <a:cubicBezTo>
                    <a:pt x="438" y="3784"/>
                    <a:pt x="414" y="3809"/>
                    <a:pt x="438" y="3833"/>
                  </a:cubicBezTo>
                  <a:cubicBezTo>
                    <a:pt x="438" y="3906"/>
                    <a:pt x="487" y="3979"/>
                    <a:pt x="584" y="3979"/>
                  </a:cubicBezTo>
                  <a:lnTo>
                    <a:pt x="608" y="3979"/>
                  </a:lnTo>
                  <a:cubicBezTo>
                    <a:pt x="632" y="3979"/>
                    <a:pt x="657" y="3954"/>
                    <a:pt x="657" y="3906"/>
                  </a:cubicBezTo>
                  <a:cubicBezTo>
                    <a:pt x="632" y="3882"/>
                    <a:pt x="608" y="3882"/>
                    <a:pt x="584" y="3882"/>
                  </a:cubicBezTo>
                  <a:cubicBezTo>
                    <a:pt x="560" y="3882"/>
                    <a:pt x="511" y="3882"/>
                    <a:pt x="511" y="3809"/>
                  </a:cubicBezTo>
                  <a:cubicBezTo>
                    <a:pt x="511" y="3784"/>
                    <a:pt x="487" y="3784"/>
                    <a:pt x="462" y="3784"/>
                  </a:cubicBezTo>
                  <a:close/>
                  <a:moveTo>
                    <a:pt x="1520" y="3963"/>
                  </a:moveTo>
                  <a:cubicBezTo>
                    <a:pt x="1480" y="3963"/>
                    <a:pt x="1445" y="4014"/>
                    <a:pt x="1483" y="4052"/>
                  </a:cubicBezTo>
                  <a:cubicBezTo>
                    <a:pt x="1507" y="4100"/>
                    <a:pt x="1556" y="4149"/>
                    <a:pt x="1580" y="4197"/>
                  </a:cubicBezTo>
                  <a:cubicBezTo>
                    <a:pt x="1604" y="4197"/>
                    <a:pt x="1604" y="4222"/>
                    <a:pt x="1628" y="4222"/>
                  </a:cubicBezTo>
                  <a:lnTo>
                    <a:pt x="1628" y="4197"/>
                  </a:lnTo>
                  <a:lnTo>
                    <a:pt x="1653" y="4197"/>
                  </a:lnTo>
                  <a:cubicBezTo>
                    <a:pt x="1677" y="4197"/>
                    <a:pt x="1677" y="4173"/>
                    <a:pt x="1677" y="4149"/>
                  </a:cubicBezTo>
                  <a:cubicBezTo>
                    <a:pt x="1628" y="4100"/>
                    <a:pt x="1604" y="4027"/>
                    <a:pt x="1556" y="3979"/>
                  </a:cubicBezTo>
                  <a:cubicBezTo>
                    <a:pt x="1544" y="3967"/>
                    <a:pt x="1532" y="3963"/>
                    <a:pt x="1520" y="3963"/>
                  </a:cubicBezTo>
                  <a:close/>
                  <a:moveTo>
                    <a:pt x="1722" y="4285"/>
                  </a:moveTo>
                  <a:cubicBezTo>
                    <a:pt x="1716" y="4285"/>
                    <a:pt x="1708" y="4287"/>
                    <a:pt x="1701" y="4295"/>
                  </a:cubicBezTo>
                  <a:cubicBezTo>
                    <a:pt x="1677" y="4295"/>
                    <a:pt x="1653" y="4319"/>
                    <a:pt x="1677" y="4343"/>
                  </a:cubicBezTo>
                  <a:cubicBezTo>
                    <a:pt x="1701" y="4416"/>
                    <a:pt x="1726" y="4465"/>
                    <a:pt x="1726" y="4513"/>
                  </a:cubicBezTo>
                  <a:cubicBezTo>
                    <a:pt x="1726" y="4537"/>
                    <a:pt x="1750" y="4562"/>
                    <a:pt x="1774" y="4562"/>
                  </a:cubicBezTo>
                  <a:cubicBezTo>
                    <a:pt x="1799" y="4562"/>
                    <a:pt x="1823" y="4513"/>
                    <a:pt x="1823" y="4489"/>
                  </a:cubicBezTo>
                  <a:cubicBezTo>
                    <a:pt x="1799" y="4440"/>
                    <a:pt x="1774" y="4367"/>
                    <a:pt x="1750" y="4319"/>
                  </a:cubicBezTo>
                  <a:cubicBezTo>
                    <a:pt x="1750" y="4302"/>
                    <a:pt x="1738" y="4285"/>
                    <a:pt x="1722" y="4285"/>
                  </a:cubicBezTo>
                  <a:close/>
                  <a:moveTo>
                    <a:pt x="1799" y="4635"/>
                  </a:moveTo>
                  <a:cubicBezTo>
                    <a:pt x="1774" y="4659"/>
                    <a:pt x="1750" y="4683"/>
                    <a:pt x="1750" y="4708"/>
                  </a:cubicBezTo>
                  <a:lnTo>
                    <a:pt x="1750" y="4780"/>
                  </a:lnTo>
                  <a:lnTo>
                    <a:pt x="1750" y="4878"/>
                  </a:lnTo>
                  <a:cubicBezTo>
                    <a:pt x="1750" y="4902"/>
                    <a:pt x="1774" y="4926"/>
                    <a:pt x="1799" y="4926"/>
                  </a:cubicBezTo>
                  <a:cubicBezTo>
                    <a:pt x="1823" y="4926"/>
                    <a:pt x="1847" y="4902"/>
                    <a:pt x="1847" y="4878"/>
                  </a:cubicBezTo>
                  <a:lnTo>
                    <a:pt x="1847" y="4780"/>
                  </a:lnTo>
                  <a:lnTo>
                    <a:pt x="1847" y="4683"/>
                  </a:lnTo>
                  <a:cubicBezTo>
                    <a:pt x="1847" y="4659"/>
                    <a:pt x="1823" y="4635"/>
                    <a:pt x="1799" y="4635"/>
                  </a:cubicBezTo>
                  <a:close/>
                  <a:moveTo>
                    <a:pt x="1799" y="5023"/>
                  </a:moveTo>
                  <a:cubicBezTo>
                    <a:pt x="1774" y="5023"/>
                    <a:pt x="1750" y="5023"/>
                    <a:pt x="1750" y="5048"/>
                  </a:cubicBezTo>
                  <a:cubicBezTo>
                    <a:pt x="1726" y="5096"/>
                    <a:pt x="1726" y="5145"/>
                    <a:pt x="1726" y="5169"/>
                  </a:cubicBezTo>
                  <a:cubicBezTo>
                    <a:pt x="1701" y="5193"/>
                    <a:pt x="1726" y="5218"/>
                    <a:pt x="1750" y="5242"/>
                  </a:cubicBezTo>
                  <a:cubicBezTo>
                    <a:pt x="1774" y="5242"/>
                    <a:pt x="1799" y="5218"/>
                    <a:pt x="1799" y="5193"/>
                  </a:cubicBezTo>
                  <a:cubicBezTo>
                    <a:pt x="1823" y="5169"/>
                    <a:pt x="1823" y="5121"/>
                    <a:pt x="1823" y="5072"/>
                  </a:cubicBezTo>
                  <a:cubicBezTo>
                    <a:pt x="1847" y="5048"/>
                    <a:pt x="1823" y="5023"/>
                    <a:pt x="1799" y="50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5" name="Google Shape;125;p4"/>
          <p:cNvGrpSpPr/>
          <p:nvPr/>
        </p:nvGrpSpPr>
        <p:grpSpPr>
          <a:xfrm>
            <a:off x="91757" y="3957734"/>
            <a:ext cx="708344" cy="1228537"/>
            <a:chOff x="-1056319" y="1385262"/>
            <a:chExt cx="212940" cy="369285"/>
          </a:xfrm>
        </p:grpSpPr>
        <p:sp>
          <p:nvSpPr>
            <p:cNvPr id="126" name="Google Shape;126;p4"/>
            <p:cNvSpPr/>
            <p:nvPr/>
          </p:nvSpPr>
          <p:spPr>
            <a:xfrm>
              <a:off x="-933315" y="1467563"/>
              <a:ext cx="27460" cy="279194"/>
            </a:xfrm>
            <a:custGeom>
              <a:avLst/>
              <a:gdLst/>
              <a:ahLst/>
              <a:cxnLst/>
              <a:rect l="l" t="t" r="r" b="b"/>
              <a:pathLst>
                <a:path w="705" h="7168" extrusionOk="0">
                  <a:moveTo>
                    <a:pt x="680" y="1"/>
                  </a:moveTo>
                  <a:cubicBezTo>
                    <a:pt x="656" y="1"/>
                    <a:pt x="632" y="25"/>
                    <a:pt x="632" y="50"/>
                  </a:cubicBezTo>
                  <a:cubicBezTo>
                    <a:pt x="608" y="292"/>
                    <a:pt x="0" y="6123"/>
                    <a:pt x="170" y="7119"/>
                  </a:cubicBezTo>
                  <a:cubicBezTo>
                    <a:pt x="170" y="7143"/>
                    <a:pt x="170" y="7167"/>
                    <a:pt x="195" y="7167"/>
                  </a:cubicBezTo>
                  <a:lnTo>
                    <a:pt x="219" y="7167"/>
                  </a:lnTo>
                  <a:cubicBezTo>
                    <a:pt x="243" y="7143"/>
                    <a:pt x="243" y="7119"/>
                    <a:pt x="243" y="7094"/>
                  </a:cubicBezTo>
                  <a:cubicBezTo>
                    <a:pt x="97" y="6123"/>
                    <a:pt x="705" y="122"/>
                    <a:pt x="705" y="74"/>
                  </a:cubicBezTo>
                  <a:cubicBezTo>
                    <a:pt x="705" y="25"/>
                    <a:pt x="705" y="25"/>
                    <a:pt x="6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4"/>
            <p:cNvSpPr/>
            <p:nvPr/>
          </p:nvSpPr>
          <p:spPr>
            <a:xfrm>
              <a:off x="-968331" y="1385262"/>
              <a:ext cx="124952" cy="123978"/>
            </a:xfrm>
            <a:custGeom>
              <a:avLst/>
              <a:gdLst/>
              <a:ahLst/>
              <a:cxnLst/>
              <a:rect l="l" t="t" r="r" b="b"/>
              <a:pathLst>
                <a:path w="3208" h="3183" extrusionOk="0">
                  <a:moveTo>
                    <a:pt x="1555" y="98"/>
                  </a:moveTo>
                  <a:cubicBezTo>
                    <a:pt x="1871" y="171"/>
                    <a:pt x="1871" y="705"/>
                    <a:pt x="1871" y="705"/>
                  </a:cubicBezTo>
                  <a:cubicBezTo>
                    <a:pt x="1871" y="729"/>
                    <a:pt x="1895" y="754"/>
                    <a:pt x="1920" y="754"/>
                  </a:cubicBezTo>
                  <a:cubicBezTo>
                    <a:pt x="1944" y="754"/>
                    <a:pt x="1968" y="754"/>
                    <a:pt x="1968" y="729"/>
                  </a:cubicBezTo>
                  <a:cubicBezTo>
                    <a:pt x="2065" y="535"/>
                    <a:pt x="2260" y="243"/>
                    <a:pt x="2381" y="243"/>
                  </a:cubicBezTo>
                  <a:cubicBezTo>
                    <a:pt x="2405" y="243"/>
                    <a:pt x="2430" y="243"/>
                    <a:pt x="2430" y="268"/>
                  </a:cubicBezTo>
                  <a:cubicBezTo>
                    <a:pt x="2600" y="389"/>
                    <a:pt x="2478" y="802"/>
                    <a:pt x="2405" y="948"/>
                  </a:cubicBezTo>
                  <a:cubicBezTo>
                    <a:pt x="2386" y="988"/>
                    <a:pt x="2414" y="1027"/>
                    <a:pt x="2452" y="1027"/>
                  </a:cubicBezTo>
                  <a:cubicBezTo>
                    <a:pt x="2460" y="1027"/>
                    <a:pt x="2469" y="1025"/>
                    <a:pt x="2478" y="1021"/>
                  </a:cubicBezTo>
                  <a:cubicBezTo>
                    <a:pt x="2600" y="972"/>
                    <a:pt x="2745" y="924"/>
                    <a:pt x="2891" y="924"/>
                  </a:cubicBezTo>
                  <a:cubicBezTo>
                    <a:pt x="2940" y="924"/>
                    <a:pt x="3013" y="924"/>
                    <a:pt x="3061" y="972"/>
                  </a:cubicBezTo>
                  <a:cubicBezTo>
                    <a:pt x="3061" y="972"/>
                    <a:pt x="3061" y="996"/>
                    <a:pt x="3061" y="996"/>
                  </a:cubicBezTo>
                  <a:cubicBezTo>
                    <a:pt x="3037" y="1142"/>
                    <a:pt x="2745" y="1409"/>
                    <a:pt x="2551" y="1580"/>
                  </a:cubicBezTo>
                  <a:cubicBezTo>
                    <a:pt x="2527" y="1580"/>
                    <a:pt x="2527" y="1604"/>
                    <a:pt x="2527" y="1628"/>
                  </a:cubicBezTo>
                  <a:cubicBezTo>
                    <a:pt x="2551" y="1628"/>
                    <a:pt x="2551" y="1652"/>
                    <a:pt x="2575" y="1652"/>
                  </a:cubicBezTo>
                  <a:cubicBezTo>
                    <a:pt x="2721" y="1652"/>
                    <a:pt x="3134" y="1725"/>
                    <a:pt x="3134" y="1920"/>
                  </a:cubicBezTo>
                  <a:cubicBezTo>
                    <a:pt x="3134" y="2114"/>
                    <a:pt x="2624" y="2163"/>
                    <a:pt x="2430" y="2163"/>
                  </a:cubicBezTo>
                  <a:cubicBezTo>
                    <a:pt x="2430" y="2163"/>
                    <a:pt x="2405" y="2163"/>
                    <a:pt x="2405" y="2187"/>
                  </a:cubicBezTo>
                  <a:cubicBezTo>
                    <a:pt x="2381" y="2211"/>
                    <a:pt x="2381" y="2211"/>
                    <a:pt x="2405" y="2235"/>
                  </a:cubicBezTo>
                  <a:cubicBezTo>
                    <a:pt x="2405" y="2235"/>
                    <a:pt x="2697" y="2551"/>
                    <a:pt x="2527" y="2794"/>
                  </a:cubicBezTo>
                  <a:cubicBezTo>
                    <a:pt x="2503" y="2818"/>
                    <a:pt x="2454" y="2843"/>
                    <a:pt x="2430" y="2843"/>
                  </a:cubicBezTo>
                  <a:cubicBezTo>
                    <a:pt x="2260" y="2843"/>
                    <a:pt x="1992" y="2503"/>
                    <a:pt x="1895" y="2381"/>
                  </a:cubicBezTo>
                  <a:cubicBezTo>
                    <a:pt x="1883" y="2369"/>
                    <a:pt x="1871" y="2363"/>
                    <a:pt x="1862" y="2363"/>
                  </a:cubicBezTo>
                  <a:cubicBezTo>
                    <a:pt x="1853" y="2363"/>
                    <a:pt x="1847" y="2369"/>
                    <a:pt x="1847" y="2381"/>
                  </a:cubicBezTo>
                  <a:cubicBezTo>
                    <a:pt x="1822" y="2381"/>
                    <a:pt x="1798" y="2405"/>
                    <a:pt x="1798" y="2430"/>
                  </a:cubicBezTo>
                  <a:cubicBezTo>
                    <a:pt x="1798" y="2430"/>
                    <a:pt x="1871" y="2964"/>
                    <a:pt x="1579" y="3086"/>
                  </a:cubicBezTo>
                  <a:lnTo>
                    <a:pt x="1507" y="3086"/>
                  </a:lnTo>
                  <a:cubicBezTo>
                    <a:pt x="1312" y="3086"/>
                    <a:pt x="1215" y="2624"/>
                    <a:pt x="1215" y="2454"/>
                  </a:cubicBezTo>
                  <a:cubicBezTo>
                    <a:pt x="1215" y="2430"/>
                    <a:pt x="1191" y="2430"/>
                    <a:pt x="1166" y="2430"/>
                  </a:cubicBezTo>
                  <a:cubicBezTo>
                    <a:pt x="1166" y="2430"/>
                    <a:pt x="1166" y="2454"/>
                    <a:pt x="1166" y="2454"/>
                  </a:cubicBezTo>
                  <a:cubicBezTo>
                    <a:pt x="1045" y="2551"/>
                    <a:pt x="899" y="2624"/>
                    <a:pt x="754" y="2624"/>
                  </a:cubicBezTo>
                  <a:cubicBezTo>
                    <a:pt x="656" y="2624"/>
                    <a:pt x="583" y="2600"/>
                    <a:pt x="511" y="2575"/>
                  </a:cubicBezTo>
                  <a:cubicBezTo>
                    <a:pt x="462" y="2551"/>
                    <a:pt x="413" y="2503"/>
                    <a:pt x="413" y="2454"/>
                  </a:cubicBezTo>
                  <a:cubicBezTo>
                    <a:pt x="389" y="2235"/>
                    <a:pt x="729" y="1871"/>
                    <a:pt x="875" y="1725"/>
                  </a:cubicBezTo>
                  <a:cubicBezTo>
                    <a:pt x="875" y="1701"/>
                    <a:pt x="875" y="1701"/>
                    <a:pt x="875" y="1677"/>
                  </a:cubicBezTo>
                  <a:cubicBezTo>
                    <a:pt x="851" y="1652"/>
                    <a:pt x="826" y="1652"/>
                    <a:pt x="826" y="1652"/>
                  </a:cubicBezTo>
                  <a:lnTo>
                    <a:pt x="705" y="1652"/>
                  </a:lnTo>
                  <a:cubicBezTo>
                    <a:pt x="535" y="1652"/>
                    <a:pt x="195" y="1628"/>
                    <a:pt x="146" y="1409"/>
                  </a:cubicBezTo>
                  <a:cubicBezTo>
                    <a:pt x="122" y="1385"/>
                    <a:pt x="122" y="1361"/>
                    <a:pt x="146" y="1337"/>
                  </a:cubicBezTo>
                  <a:cubicBezTo>
                    <a:pt x="219" y="1215"/>
                    <a:pt x="559" y="1191"/>
                    <a:pt x="826" y="1191"/>
                  </a:cubicBezTo>
                  <a:lnTo>
                    <a:pt x="851" y="1191"/>
                  </a:lnTo>
                  <a:cubicBezTo>
                    <a:pt x="899" y="1167"/>
                    <a:pt x="924" y="1118"/>
                    <a:pt x="875" y="1094"/>
                  </a:cubicBezTo>
                  <a:cubicBezTo>
                    <a:pt x="778" y="1021"/>
                    <a:pt x="511" y="778"/>
                    <a:pt x="511" y="608"/>
                  </a:cubicBezTo>
                  <a:cubicBezTo>
                    <a:pt x="511" y="559"/>
                    <a:pt x="511" y="535"/>
                    <a:pt x="535" y="511"/>
                  </a:cubicBezTo>
                  <a:cubicBezTo>
                    <a:pt x="583" y="486"/>
                    <a:pt x="608" y="462"/>
                    <a:pt x="656" y="462"/>
                  </a:cubicBezTo>
                  <a:cubicBezTo>
                    <a:pt x="899" y="511"/>
                    <a:pt x="1118" y="632"/>
                    <a:pt x="1312" y="778"/>
                  </a:cubicBezTo>
                  <a:lnTo>
                    <a:pt x="1361" y="778"/>
                  </a:lnTo>
                  <a:cubicBezTo>
                    <a:pt x="1385" y="754"/>
                    <a:pt x="1385" y="754"/>
                    <a:pt x="1385" y="729"/>
                  </a:cubicBezTo>
                  <a:cubicBezTo>
                    <a:pt x="1361" y="608"/>
                    <a:pt x="1337" y="268"/>
                    <a:pt x="1434" y="146"/>
                  </a:cubicBezTo>
                  <a:cubicBezTo>
                    <a:pt x="1458" y="98"/>
                    <a:pt x="1507" y="98"/>
                    <a:pt x="1555" y="98"/>
                  </a:cubicBezTo>
                  <a:close/>
                  <a:moveTo>
                    <a:pt x="1531" y="1"/>
                  </a:moveTo>
                  <a:cubicBezTo>
                    <a:pt x="1458" y="1"/>
                    <a:pt x="1385" y="25"/>
                    <a:pt x="1337" y="73"/>
                  </a:cubicBezTo>
                  <a:cubicBezTo>
                    <a:pt x="1239" y="243"/>
                    <a:pt x="1215" y="438"/>
                    <a:pt x="1239" y="632"/>
                  </a:cubicBezTo>
                  <a:cubicBezTo>
                    <a:pt x="1069" y="486"/>
                    <a:pt x="875" y="389"/>
                    <a:pt x="632" y="365"/>
                  </a:cubicBezTo>
                  <a:cubicBezTo>
                    <a:pt x="583" y="365"/>
                    <a:pt x="511" y="389"/>
                    <a:pt x="462" y="413"/>
                  </a:cubicBezTo>
                  <a:cubicBezTo>
                    <a:pt x="413" y="462"/>
                    <a:pt x="389" y="535"/>
                    <a:pt x="389" y="584"/>
                  </a:cubicBezTo>
                  <a:cubicBezTo>
                    <a:pt x="438" y="778"/>
                    <a:pt x="559" y="948"/>
                    <a:pt x="705" y="1069"/>
                  </a:cubicBezTo>
                  <a:cubicBezTo>
                    <a:pt x="511" y="1069"/>
                    <a:pt x="171" y="1118"/>
                    <a:pt x="49" y="1264"/>
                  </a:cubicBezTo>
                  <a:cubicBezTo>
                    <a:pt x="0" y="1312"/>
                    <a:pt x="0" y="1361"/>
                    <a:pt x="0" y="1434"/>
                  </a:cubicBezTo>
                  <a:cubicBezTo>
                    <a:pt x="73" y="1701"/>
                    <a:pt x="462" y="1725"/>
                    <a:pt x="681" y="1725"/>
                  </a:cubicBezTo>
                  <a:cubicBezTo>
                    <a:pt x="511" y="1895"/>
                    <a:pt x="243" y="2211"/>
                    <a:pt x="268" y="2454"/>
                  </a:cubicBezTo>
                  <a:cubicBezTo>
                    <a:pt x="292" y="2527"/>
                    <a:pt x="341" y="2600"/>
                    <a:pt x="413" y="2624"/>
                  </a:cubicBezTo>
                  <a:cubicBezTo>
                    <a:pt x="511" y="2673"/>
                    <a:pt x="608" y="2697"/>
                    <a:pt x="705" y="2697"/>
                  </a:cubicBezTo>
                  <a:cubicBezTo>
                    <a:pt x="851" y="2697"/>
                    <a:pt x="996" y="2648"/>
                    <a:pt x="1118" y="2551"/>
                  </a:cubicBezTo>
                  <a:cubicBezTo>
                    <a:pt x="1166" y="2746"/>
                    <a:pt x="1264" y="3183"/>
                    <a:pt x="1507" y="3183"/>
                  </a:cubicBezTo>
                  <a:cubicBezTo>
                    <a:pt x="1531" y="3183"/>
                    <a:pt x="1579" y="3183"/>
                    <a:pt x="1604" y="3159"/>
                  </a:cubicBezTo>
                  <a:cubicBezTo>
                    <a:pt x="1822" y="3037"/>
                    <a:pt x="1944" y="2794"/>
                    <a:pt x="1895" y="2551"/>
                  </a:cubicBezTo>
                  <a:lnTo>
                    <a:pt x="1895" y="2551"/>
                  </a:lnTo>
                  <a:cubicBezTo>
                    <a:pt x="2041" y="2721"/>
                    <a:pt x="2260" y="2940"/>
                    <a:pt x="2430" y="2940"/>
                  </a:cubicBezTo>
                  <a:cubicBezTo>
                    <a:pt x="2503" y="2940"/>
                    <a:pt x="2551" y="2916"/>
                    <a:pt x="2600" y="2867"/>
                  </a:cubicBezTo>
                  <a:cubicBezTo>
                    <a:pt x="2697" y="2648"/>
                    <a:pt x="2673" y="2405"/>
                    <a:pt x="2527" y="2260"/>
                  </a:cubicBezTo>
                  <a:cubicBezTo>
                    <a:pt x="2745" y="2235"/>
                    <a:pt x="3207" y="2163"/>
                    <a:pt x="3207" y="1920"/>
                  </a:cubicBezTo>
                  <a:cubicBezTo>
                    <a:pt x="3207" y="1677"/>
                    <a:pt x="2867" y="1604"/>
                    <a:pt x="2673" y="1580"/>
                  </a:cubicBezTo>
                  <a:cubicBezTo>
                    <a:pt x="2818" y="1434"/>
                    <a:pt x="3134" y="1191"/>
                    <a:pt x="3134" y="1021"/>
                  </a:cubicBezTo>
                  <a:cubicBezTo>
                    <a:pt x="3134" y="972"/>
                    <a:pt x="3110" y="948"/>
                    <a:pt x="3086" y="899"/>
                  </a:cubicBezTo>
                  <a:cubicBezTo>
                    <a:pt x="3037" y="851"/>
                    <a:pt x="2940" y="826"/>
                    <a:pt x="2867" y="826"/>
                  </a:cubicBezTo>
                  <a:cubicBezTo>
                    <a:pt x="2745" y="826"/>
                    <a:pt x="2624" y="851"/>
                    <a:pt x="2503" y="899"/>
                  </a:cubicBezTo>
                  <a:cubicBezTo>
                    <a:pt x="2551" y="729"/>
                    <a:pt x="2648" y="341"/>
                    <a:pt x="2478" y="195"/>
                  </a:cubicBezTo>
                  <a:cubicBezTo>
                    <a:pt x="2430" y="171"/>
                    <a:pt x="2405" y="146"/>
                    <a:pt x="2357" y="146"/>
                  </a:cubicBezTo>
                  <a:cubicBezTo>
                    <a:pt x="2187" y="146"/>
                    <a:pt x="2017" y="389"/>
                    <a:pt x="1920" y="559"/>
                  </a:cubicBezTo>
                  <a:cubicBezTo>
                    <a:pt x="1895" y="365"/>
                    <a:pt x="1798" y="73"/>
                    <a:pt x="15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4"/>
            <p:cNvSpPr/>
            <p:nvPr/>
          </p:nvSpPr>
          <p:spPr>
            <a:xfrm>
              <a:off x="-990104" y="1535297"/>
              <a:ext cx="60606" cy="203864"/>
            </a:xfrm>
            <a:custGeom>
              <a:avLst/>
              <a:gdLst/>
              <a:ahLst/>
              <a:cxnLst/>
              <a:rect l="l" t="t" r="r" b="b"/>
              <a:pathLst>
                <a:path w="1556" h="5234" extrusionOk="0">
                  <a:moveTo>
                    <a:pt x="70" y="1"/>
                  </a:moveTo>
                  <a:cubicBezTo>
                    <a:pt x="64" y="1"/>
                    <a:pt x="56" y="4"/>
                    <a:pt x="49" y="11"/>
                  </a:cubicBezTo>
                  <a:cubicBezTo>
                    <a:pt x="25" y="11"/>
                    <a:pt x="1" y="35"/>
                    <a:pt x="25" y="60"/>
                  </a:cubicBezTo>
                  <a:cubicBezTo>
                    <a:pt x="49" y="108"/>
                    <a:pt x="1458" y="3290"/>
                    <a:pt x="948" y="5185"/>
                  </a:cubicBezTo>
                  <a:cubicBezTo>
                    <a:pt x="948" y="5210"/>
                    <a:pt x="948" y="5234"/>
                    <a:pt x="972" y="5234"/>
                  </a:cubicBezTo>
                  <a:cubicBezTo>
                    <a:pt x="1021" y="5234"/>
                    <a:pt x="1045" y="5234"/>
                    <a:pt x="1045" y="5185"/>
                  </a:cubicBezTo>
                  <a:cubicBezTo>
                    <a:pt x="1555" y="3290"/>
                    <a:pt x="122" y="60"/>
                    <a:pt x="98" y="35"/>
                  </a:cubicBezTo>
                  <a:cubicBezTo>
                    <a:pt x="98" y="18"/>
                    <a:pt x="86" y="1"/>
                    <a:pt x="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4"/>
            <p:cNvSpPr/>
            <p:nvPr/>
          </p:nvSpPr>
          <p:spPr>
            <a:xfrm>
              <a:off x="-1056319" y="1471965"/>
              <a:ext cx="125886" cy="123394"/>
            </a:xfrm>
            <a:custGeom>
              <a:avLst/>
              <a:gdLst/>
              <a:ahLst/>
              <a:cxnLst/>
              <a:rect l="l" t="t" r="r" b="b"/>
              <a:pathLst>
                <a:path w="3232" h="3168" extrusionOk="0">
                  <a:moveTo>
                    <a:pt x="1513" y="97"/>
                  </a:moveTo>
                  <a:cubicBezTo>
                    <a:pt x="1527" y="97"/>
                    <a:pt x="1541" y="99"/>
                    <a:pt x="1555" y="107"/>
                  </a:cubicBezTo>
                  <a:cubicBezTo>
                    <a:pt x="1871" y="155"/>
                    <a:pt x="1895" y="714"/>
                    <a:pt x="1895" y="714"/>
                  </a:cubicBezTo>
                  <a:cubicBezTo>
                    <a:pt x="1895" y="738"/>
                    <a:pt x="1895" y="738"/>
                    <a:pt x="1919" y="738"/>
                  </a:cubicBezTo>
                  <a:cubicBezTo>
                    <a:pt x="1926" y="745"/>
                    <a:pt x="1934" y="748"/>
                    <a:pt x="1940" y="748"/>
                  </a:cubicBezTo>
                  <a:cubicBezTo>
                    <a:pt x="1956" y="748"/>
                    <a:pt x="1968" y="731"/>
                    <a:pt x="1968" y="714"/>
                  </a:cubicBezTo>
                  <a:cubicBezTo>
                    <a:pt x="2065" y="544"/>
                    <a:pt x="2259" y="228"/>
                    <a:pt x="2381" y="228"/>
                  </a:cubicBezTo>
                  <a:cubicBezTo>
                    <a:pt x="2405" y="228"/>
                    <a:pt x="2430" y="252"/>
                    <a:pt x="2454" y="252"/>
                  </a:cubicBezTo>
                  <a:cubicBezTo>
                    <a:pt x="2600" y="398"/>
                    <a:pt x="2478" y="811"/>
                    <a:pt x="2430" y="957"/>
                  </a:cubicBezTo>
                  <a:cubicBezTo>
                    <a:pt x="2405" y="957"/>
                    <a:pt x="2405" y="981"/>
                    <a:pt x="2430" y="1005"/>
                  </a:cubicBezTo>
                  <a:lnTo>
                    <a:pt x="2478" y="1005"/>
                  </a:lnTo>
                  <a:cubicBezTo>
                    <a:pt x="2600" y="933"/>
                    <a:pt x="2745" y="908"/>
                    <a:pt x="2891" y="908"/>
                  </a:cubicBezTo>
                  <a:cubicBezTo>
                    <a:pt x="2940" y="908"/>
                    <a:pt x="3013" y="908"/>
                    <a:pt x="3061" y="957"/>
                  </a:cubicBezTo>
                  <a:cubicBezTo>
                    <a:pt x="3061" y="957"/>
                    <a:pt x="3061" y="981"/>
                    <a:pt x="3061" y="981"/>
                  </a:cubicBezTo>
                  <a:cubicBezTo>
                    <a:pt x="3037" y="1127"/>
                    <a:pt x="2745" y="1394"/>
                    <a:pt x="2551" y="1540"/>
                  </a:cubicBezTo>
                  <a:cubicBezTo>
                    <a:pt x="2551" y="1564"/>
                    <a:pt x="2527" y="1588"/>
                    <a:pt x="2527" y="1588"/>
                  </a:cubicBezTo>
                  <a:cubicBezTo>
                    <a:pt x="2551" y="1613"/>
                    <a:pt x="2551" y="1637"/>
                    <a:pt x="2575" y="1637"/>
                  </a:cubicBezTo>
                  <a:cubicBezTo>
                    <a:pt x="2575" y="1637"/>
                    <a:pt x="3134" y="1710"/>
                    <a:pt x="3134" y="1904"/>
                  </a:cubicBezTo>
                  <a:cubicBezTo>
                    <a:pt x="3134" y="2099"/>
                    <a:pt x="2624" y="2147"/>
                    <a:pt x="2454" y="2147"/>
                  </a:cubicBezTo>
                  <a:cubicBezTo>
                    <a:pt x="2430" y="2147"/>
                    <a:pt x="2405" y="2147"/>
                    <a:pt x="2405" y="2171"/>
                  </a:cubicBezTo>
                  <a:cubicBezTo>
                    <a:pt x="2381" y="2171"/>
                    <a:pt x="2381" y="2196"/>
                    <a:pt x="2405" y="2220"/>
                  </a:cubicBezTo>
                  <a:cubicBezTo>
                    <a:pt x="2405" y="2220"/>
                    <a:pt x="2697" y="2536"/>
                    <a:pt x="2527" y="2779"/>
                  </a:cubicBezTo>
                  <a:cubicBezTo>
                    <a:pt x="2502" y="2803"/>
                    <a:pt x="2478" y="2827"/>
                    <a:pt x="2430" y="2827"/>
                  </a:cubicBezTo>
                  <a:cubicBezTo>
                    <a:pt x="2259" y="2827"/>
                    <a:pt x="1992" y="2487"/>
                    <a:pt x="1895" y="2341"/>
                  </a:cubicBezTo>
                  <a:cubicBezTo>
                    <a:pt x="1895" y="2341"/>
                    <a:pt x="1884" y="2331"/>
                    <a:pt x="1870" y="2331"/>
                  </a:cubicBezTo>
                  <a:cubicBezTo>
                    <a:pt x="1863" y="2331"/>
                    <a:pt x="1855" y="2333"/>
                    <a:pt x="1846" y="2341"/>
                  </a:cubicBezTo>
                  <a:cubicBezTo>
                    <a:pt x="1822" y="2341"/>
                    <a:pt x="1822" y="2366"/>
                    <a:pt x="1822" y="2390"/>
                  </a:cubicBezTo>
                  <a:cubicBezTo>
                    <a:pt x="1822" y="2390"/>
                    <a:pt x="1895" y="2924"/>
                    <a:pt x="1579" y="3046"/>
                  </a:cubicBezTo>
                  <a:lnTo>
                    <a:pt x="1531" y="3046"/>
                  </a:lnTo>
                  <a:cubicBezTo>
                    <a:pt x="1336" y="3046"/>
                    <a:pt x="1239" y="2609"/>
                    <a:pt x="1215" y="2439"/>
                  </a:cubicBezTo>
                  <a:cubicBezTo>
                    <a:pt x="1215" y="2414"/>
                    <a:pt x="1191" y="2414"/>
                    <a:pt x="1191" y="2414"/>
                  </a:cubicBezTo>
                  <a:lnTo>
                    <a:pt x="1142" y="2414"/>
                  </a:lnTo>
                  <a:cubicBezTo>
                    <a:pt x="1021" y="2512"/>
                    <a:pt x="875" y="2584"/>
                    <a:pt x="705" y="2584"/>
                  </a:cubicBezTo>
                  <a:cubicBezTo>
                    <a:pt x="632" y="2584"/>
                    <a:pt x="535" y="2560"/>
                    <a:pt x="462" y="2536"/>
                  </a:cubicBezTo>
                  <a:cubicBezTo>
                    <a:pt x="413" y="2512"/>
                    <a:pt x="389" y="2463"/>
                    <a:pt x="365" y="2414"/>
                  </a:cubicBezTo>
                  <a:cubicBezTo>
                    <a:pt x="340" y="2220"/>
                    <a:pt x="705" y="1831"/>
                    <a:pt x="826" y="1686"/>
                  </a:cubicBezTo>
                  <a:cubicBezTo>
                    <a:pt x="851" y="1661"/>
                    <a:pt x="826" y="1613"/>
                    <a:pt x="802" y="1613"/>
                  </a:cubicBezTo>
                  <a:lnTo>
                    <a:pt x="656" y="1613"/>
                  </a:lnTo>
                  <a:cubicBezTo>
                    <a:pt x="510" y="1613"/>
                    <a:pt x="170" y="1588"/>
                    <a:pt x="122" y="1394"/>
                  </a:cubicBezTo>
                  <a:cubicBezTo>
                    <a:pt x="122" y="1370"/>
                    <a:pt x="122" y="1345"/>
                    <a:pt x="146" y="1321"/>
                  </a:cubicBezTo>
                  <a:cubicBezTo>
                    <a:pt x="219" y="1200"/>
                    <a:pt x="559" y="1175"/>
                    <a:pt x="826" y="1175"/>
                  </a:cubicBezTo>
                  <a:lnTo>
                    <a:pt x="875" y="1175"/>
                  </a:lnTo>
                  <a:cubicBezTo>
                    <a:pt x="875" y="1175"/>
                    <a:pt x="899" y="1151"/>
                    <a:pt x="923" y="1151"/>
                  </a:cubicBezTo>
                  <a:cubicBezTo>
                    <a:pt x="923" y="1127"/>
                    <a:pt x="899" y="1103"/>
                    <a:pt x="899" y="1078"/>
                  </a:cubicBezTo>
                  <a:cubicBezTo>
                    <a:pt x="802" y="1005"/>
                    <a:pt x="510" y="762"/>
                    <a:pt x="510" y="592"/>
                  </a:cubicBezTo>
                  <a:cubicBezTo>
                    <a:pt x="510" y="568"/>
                    <a:pt x="535" y="520"/>
                    <a:pt x="559" y="495"/>
                  </a:cubicBezTo>
                  <a:cubicBezTo>
                    <a:pt x="583" y="471"/>
                    <a:pt x="632" y="471"/>
                    <a:pt x="680" y="471"/>
                  </a:cubicBezTo>
                  <a:cubicBezTo>
                    <a:pt x="899" y="520"/>
                    <a:pt x="1142" y="617"/>
                    <a:pt x="1312" y="762"/>
                  </a:cubicBezTo>
                  <a:cubicBezTo>
                    <a:pt x="1324" y="775"/>
                    <a:pt x="1336" y="781"/>
                    <a:pt x="1345" y="781"/>
                  </a:cubicBezTo>
                  <a:cubicBezTo>
                    <a:pt x="1355" y="781"/>
                    <a:pt x="1361" y="775"/>
                    <a:pt x="1361" y="762"/>
                  </a:cubicBezTo>
                  <a:cubicBezTo>
                    <a:pt x="1385" y="762"/>
                    <a:pt x="1409" y="738"/>
                    <a:pt x="1385" y="714"/>
                  </a:cubicBezTo>
                  <a:cubicBezTo>
                    <a:pt x="1361" y="592"/>
                    <a:pt x="1336" y="252"/>
                    <a:pt x="1434" y="131"/>
                  </a:cubicBezTo>
                  <a:cubicBezTo>
                    <a:pt x="1451" y="114"/>
                    <a:pt x="1480" y="97"/>
                    <a:pt x="1513" y="97"/>
                  </a:cubicBezTo>
                  <a:close/>
                  <a:moveTo>
                    <a:pt x="1497" y="0"/>
                  </a:moveTo>
                  <a:cubicBezTo>
                    <a:pt x="1437" y="0"/>
                    <a:pt x="1373" y="28"/>
                    <a:pt x="1336" y="82"/>
                  </a:cubicBezTo>
                  <a:cubicBezTo>
                    <a:pt x="1263" y="252"/>
                    <a:pt x="1215" y="447"/>
                    <a:pt x="1263" y="617"/>
                  </a:cubicBezTo>
                  <a:cubicBezTo>
                    <a:pt x="1093" y="471"/>
                    <a:pt x="875" y="398"/>
                    <a:pt x="656" y="349"/>
                  </a:cubicBezTo>
                  <a:cubicBezTo>
                    <a:pt x="583" y="349"/>
                    <a:pt x="535" y="374"/>
                    <a:pt x="462" y="422"/>
                  </a:cubicBezTo>
                  <a:cubicBezTo>
                    <a:pt x="413" y="447"/>
                    <a:pt x="389" y="520"/>
                    <a:pt x="389" y="568"/>
                  </a:cubicBezTo>
                  <a:cubicBezTo>
                    <a:pt x="413" y="762"/>
                    <a:pt x="608" y="957"/>
                    <a:pt x="729" y="1054"/>
                  </a:cubicBezTo>
                  <a:cubicBezTo>
                    <a:pt x="510" y="1078"/>
                    <a:pt x="170" y="1103"/>
                    <a:pt x="49" y="1248"/>
                  </a:cubicBezTo>
                  <a:cubicBezTo>
                    <a:pt x="25" y="1297"/>
                    <a:pt x="0" y="1370"/>
                    <a:pt x="25" y="1418"/>
                  </a:cubicBezTo>
                  <a:cubicBezTo>
                    <a:pt x="73" y="1686"/>
                    <a:pt x="462" y="1710"/>
                    <a:pt x="680" y="1710"/>
                  </a:cubicBezTo>
                  <a:cubicBezTo>
                    <a:pt x="535" y="1880"/>
                    <a:pt x="243" y="2220"/>
                    <a:pt x="292" y="2439"/>
                  </a:cubicBezTo>
                  <a:cubicBezTo>
                    <a:pt x="292" y="2536"/>
                    <a:pt x="340" y="2584"/>
                    <a:pt x="438" y="2633"/>
                  </a:cubicBezTo>
                  <a:cubicBezTo>
                    <a:pt x="510" y="2682"/>
                    <a:pt x="608" y="2706"/>
                    <a:pt x="705" y="2706"/>
                  </a:cubicBezTo>
                  <a:cubicBezTo>
                    <a:pt x="875" y="2682"/>
                    <a:pt x="1021" y="2633"/>
                    <a:pt x="1142" y="2560"/>
                  </a:cubicBezTo>
                  <a:cubicBezTo>
                    <a:pt x="1166" y="2730"/>
                    <a:pt x="1263" y="3167"/>
                    <a:pt x="1531" y="3167"/>
                  </a:cubicBezTo>
                  <a:lnTo>
                    <a:pt x="1628" y="3167"/>
                  </a:lnTo>
                  <a:cubicBezTo>
                    <a:pt x="1822" y="3046"/>
                    <a:pt x="1944" y="2803"/>
                    <a:pt x="1919" y="2560"/>
                  </a:cubicBezTo>
                  <a:lnTo>
                    <a:pt x="1919" y="2560"/>
                  </a:lnTo>
                  <a:cubicBezTo>
                    <a:pt x="2041" y="2706"/>
                    <a:pt x="2259" y="2949"/>
                    <a:pt x="2454" y="2949"/>
                  </a:cubicBezTo>
                  <a:cubicBezTo>
                    <a:pt x="2502" y="2949"/>
                    <a:pt x="2575" y="2900"/>
                    <a:pt x="2600" y="2852"/>
                  </a:cubicBezTo>
                  <a:cubicBezTo>
                    <a:pt x="2721" y="2657"/>
                    <a:pt x="2697" y="2414"/>
                    <a:pt x="2551" y="2244"/>
                  </a:cubicBezTo>
                  <a:cubicBezTo>
                    <a:pt x="2745" y="2220"/>
                    <a:pt x="3231" y="2147"/>
                    <a:pt x="3231" y="1904"/>
                  </a:cubicBezTo>
                  <a:cubicBezTo>
                    <a:pt x="3231" y="1661"/>
                    <a:pt x="2891" y="1588"/>
                    <a:pt x="2697" y="1564"/>
                  </a:cubicBezTo>
                  <a:cubicBezTo>
                    <a:pt x="2842" y="1443"/>
                    <a:pt x="3134" y="1175"/>
                    <a:pt x="3134" y="1005"/>
                  </a:cubicBezTo>
                  <a:cubicBezTo>
                    <a:pt x="3134" y="981"/>
                    <a:pt x="3134" y="933"/>
                    <a:pt x="3110" y="908"/>
                  </a:cubicBezTo>
                  <a:cubicBezTo>
                    <a:pt x="3055" y="854"/>
                    <a:pt x="3000" y="826"/>
                    <a:pt x="2935" y="826"/>
                  </a:cubicBezTo>
                  <a:cubicBezTo>
                    <a:pt x="2914" y="826"/>
                    <a:pt x="2891" y="829"/>
                    <a:pt x="2867" y="835"/>
                  </a:cubicBezTo>
                  <a:cubicBezTo>
                    <a:pt x="2745" y="835"/>
                    <a:pt x="2624" y="860"/>
                    <a:pt x="2527" y="884"/>
                  </a:cubicBezTo>
                  <a:cubicBezTo>
                    <a:pt x="2575" y="714"/>
                    <a:pt x="2672" y="349"/>
                    <a:pt x="2478" y="179"/>
                  </a:cubicBezTo>
                  <a:cubicBezTo>
                    <a:pt x="2454" y="155"/>
                    <a:pt x="2405" y="155"/>
                    <a:pt x="2381" y="131"/>
                  </a:cubicBezTo>
                  <a:cubicBezTo>
                    <a:pt x="2211" y="131"/>
                    <a:pt x="2041" y="374"/>
                    <a:pt x="1944" y="544"/>
                  </a:cubicBezTo>
                  <a:cubicBezTo>
                    <a:pt x="1919" y="349"/>
                    <a:pt x="1822" y="58"/>
                    <a:pt x="1555" y="9"/>
                  </a:cubicBezTo>
                  <a:cubicBezTo>
                    <a:pt x="1537" y="3"/>
                    <a:pt x="1517" y="0"/>
                    <a:pt x="14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4"/>
            <p:cNvSpPr/>
            <p:nvPr/>
          </p:nvSpPr>
          <p:spPr>
            <a:xfrm>
              <a:off x="-933315" y="1418369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29" y="1"/>
                  </a:moveTo>
                  <a:cubicBezTo>
                    <a:pt x="340" y="1"/>
                    <a:pt x="0" y="317"/>
                    <a:pt x="0" y="705"/>
                  </a:cubicBezTo>
                  <a:cubicBezTo>
                    <a:pt x="0" y="1094"/>
                    <a:pt x="340" y="1410"/>
                    <a:pt x="729" y="1410"/>
                  </a:cubicBezTo>
                  <a:cubicBezTo>
                    <a:pt x="1118" y="1410"/>
                    <a:pt x="1434" y="1094"/>
                    <a:pt x="1434" y="705"/>
                  </a:cubicBezTo>
                  <a:cubicBezTo>
                    <a:pt x="1434" y="317"/>
                    <a:pt x="1118" y="1"/>
                    <a:pt x="7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4"/>
            <p:cNvSpPr/>
            <p:nvPr/>
          </p:nvSpPr>
          <p:spPr>
            <a:xfrm>
              <a:off x="-1021303" y="1507331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05" y="0"/>
                  </a:moveTo>
                  <a:cubicBezTo>
                    <a:pt x="316" y="0"/>
                    <a:pt x="0" y="316"/>
                    <a:pt x="0" y="705"/>
                  </a:cubicBezTo>
                  <a:cubicBezTo>
                    <a:pt x="0" y="1093"/>
                    <a:pt x="316" y="1409"/>
                    <a:pt x="705" y="1409"/>
                  </a:cubicBezTo>
                  <a:cubicBezTo>
                    <a:pt x="1118" y="1409"/>
                    <a:pt x="1433" y="1093"/>
                    <a:pt x="1433" y="705"/>
                  </a:cubicBezTo>
                  <a:cubicBezTo>
                    <a:pt x="1433" y="316"/>
                    <a:pt x="1118" y="0"/>
                    <a:pt x="7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4"/>
            <p:cNvSpPr/>
            <p:nvPr/>
          </p:nvSpPr>
          <p:spPr>
            <a:xfrm>
              <a:off x="-1029833" y="1690513"/>
              <a:ext cx="173717" cy="64034"/>
            </a:xfrm>
            <a:custGeom>
              <a:avLst/>
              <a:gdLst/>
              <a:ahLst/>
              <a:cxnLst/>
              <a:rect l="l" t="t" r="r" b="b"/>
              <a:pathLst>
                <a:path w="4460" h="1644" extrusionOk="0">
                  <a:moveTo>
                    <a:pt x="2533" y="0"/>
                  </a:moveTo>
                  <a:cubicBezTo>
                    <a:pt x="2511" y="0"/>
                    <a:pt x="2492" y="11"/>
                    <a:pt x="2478" y="34"/>
                  </a:cubicBezTo>
                  <a:cubicBezTo>
                    <a:pt x="2308" y="253"/>
                    <a:pt x="1920" y="763"/>
                    <a:pt x="1920" y="763"/>
                  </a:cubicBezTo>
                  <a:cubicBezTo>
                    <a:pt x="1920" y="763"/>
                    <a:pt x="1830" y="97"/>
                    <a:pt x="1603" y="97"/>
                  </a:cubicBezTo>
                  <a:cubicBezTo>
                    <a:pt x="1567" y="97"/>
                    <a:pt x="1526" y="115"/>
                    <a:pt x="1482" y="156"/>
                  </a:cubicBezTo>
                  <a:cubicBezTo>
                    <a:pt x="1288" y="350"/>
                    <a:pt x="1094" y="544"/>
                    <a:pt x="924" y="739"/>
                  </a:cubicBezTo>
                  <a:cubicBezTo>
                    <a:pt x="924" y="739"/>
                    <a:pt x="672" y="73"/>
                    <a:pt x="493" y="73"/>
                  </a:cubicBezTo>
                  <a:cubicBezTo>
                    <a:pt x="464" y="73"/>
                    <a:pt x="437" y="91"/>
                    <a:pt x="413" y="131"/>
                  </a:cubicBezTo>
                  <a:cubicBezTo>
                    <a:pt x="243" y="617"/>
                    <a:pt x="98" y="1103"/>
                    <a:pt x="0" y="1613"/>
                  </a:cubicBezTo>
                  <a:cubicBezTo>
                    <a:pt x="0" y="1613"/>
                    <a:pt x="1039" y="1644"/>
                    <a:pt x="2099" y="1644"/>
                  </a:cubicBezTo>
                  <a:cubicBezTo>
                    <a:pt x="3158" y="1644"/>
                    <a:pt x="4239" y="1613"/>
                    <a:pt x="4324" y="1492"/>
                  </a:cubicBezTo>
                  <a:cubicBezTo>
                    <a:pt x="4459" y="1289"/>
                    <a:pt x="4115" y="108"/>
                    <a:pt x="3813" y="108"/>
                  </a:cubicBezTo>
                  <a:cubicBezTo>
                    <a:pt x="3789" y="108"/>
                    <a:pt x="3765" y="115"/>
                    <a:pt x="3741" y="131"/>
                  </a:cubicBezTo>
                  <a:cubicBezTo>
                    <a:pt x="3523" y="350"/>
                    <a:pt x="3353" y="642"/>
                    <a:pt x="3280" y="933"/>
                  </a:cubicBezTo>
                  <a:cubicBezTo>
                    <a:pt x="3280" y="933"/>
                    <a:pt x="2744" y="0"/>
                    <a:pt x="253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3" name="Google Shape;133;p4"/>
          <p:cNvGrpSpPr/>
          <p:nvPr/>
        </p:nvGrpSpPr>
        <p:grpSpPr>
          <a:xfrm>
            <a:off x="8410820" y="4473980"/>
            <a:ext cx="537853" cy="555858"/>
            <a:chOff x="5294267" y="4624350"/>
            <a:chExt cx="383004" cy="395854"/>
          </a:xfrm>
        </p:grpSpPr>
        <p:sp>
          <p:nvSpPr>
            <p:cNvPr id="134" name="Google Shape;134;p4"/>
            <p:cNvSpPr/>
            <p:nvPr/>
          </p:nvSpPr>
          <p:spPr>
            <a:xfrm>
              <a:off x="5358550" y="4859712"/>
              <a:ext cx="58369" cy="160492"/>
            </a:xfrm>
            <a:custGeom>
              <a:avLst/>
              <a:gdLst/>
              <a:ahLst/>
              <a:cxnLst/>
              <a:rect l="l" t="t" r="r" b="b"/>
              <a:pathLst>
                <a:path w="671" h="1845" extrusionOk="0">
                  <a:moveTo>
                    <a:pt x="106" y="0"/>
                  </a:moveTo>
                  <a:cubicBezTo>
                    <a:pt x="55" y="0"/>
                    <a:pt x="0" y="47"/>
                    <a:pt x="15" y="119"/>
                  </a:cubicBezTo>
                  <a:lnTo>
                    <a:pt x="501" y="1796"/>
                  </a:lnTo>
                  <a:cubicBezTo>
                    <a:pt x="501" y="1820"/>
                    <a:pt x="525" y="1844"/>
                    <a:pt x="573" y="1844"/>
                  </a:cubicBezTo>
                  <a:lnTo>
                    <a:pt x="598" y="1844"/>
                  </a:lnTo>
                  <a:cubicBezTo>
                    <a:pt x="646" y="1844"/>
                    <a:pt x="671" y="1796"/>
                    <a:pt x="646" y="1747"/>
                  </a:cubicBezTo>
                  <a:lnTo>
                    <a:pt x="185" y="71"/>
                  </a:lnTo>
                  <a:cubicBezTo>
                    <a:pt x="175" y="22"/>
                    <a:pt x="141" y="0"/>
                    <a:pt x="1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4"/>
            <p:cNvSpPr/>
            <p:nvPr/>
          </p:nvSpPr>
          <p:spPr>
            <a:xfrm>
              <a:off x="5294267" y="4894594"/>
              <a:ext cx="175454" cy="68546"/>
            </a:xfrm>
            <a:custGeom>
              <a:avLst/>
              <a:gdLst/>
              <a:ahLst/>
              <a:cxnLst/>
              <a:rect l="l" t="t" r="r" b="b"/>
              <a:pathLst>
                <a:path w="2017" h="788" extrusionOk="0">
                  <a:moveTo>
                    <a:pt x="1934" y="0"/>
                  </a:moveTo>
                  <a:cubicBezTo>
                    <a:pt x="1921" y="0"/>
                    <a:pt x="1908" y="3"/>
                    <a:pt x="1895" y="10"/>
                  </a:cubicBezTo>
                  <a:lnTo>
                    <a:pt x="49" y="617"/>
                  </a:lnTo>
                  <a:cubicBezTo>
                    <a:pt x="25" y="642"/>
                    <a:pt x="1" y="666"/>
                    <a:pt x="1" y="714"/>
                  </a:cubicBezTo>
                  <a:cubicBezTo>
                    <a:pt x="1" y="739"/>
                    <a:pt x="49" y="763"/>
                    <a:pt x="74" y="763"/>
                  </a:cubicBezTo>
                  <a:lnTo>
                    <a:pt x="98" y="787"/>
                  </a:lnTo>
                  <a:lnTo>
                    <a:pt x="1944" y="180"/>
                  </a:lnTo>
                  <a:cubicBezTo>
                    <a:pt x="1993" y="156"/>
                    <a:pt x="2017" y="107"/>
                    <a:pt x="1993" y="59"/>
                  </a:cubicBezTo>
                  <a:cubicBezTo>
                    <a:pt x="1993" y="23"/>
                    <a:pt x="1967" y="0"/>
                    <a:pt x="19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4"/>
            <p:cNvSpPr/>
            <p:nvPr/>
          </p:nvSpPr>
          <p:spPr>
            <a:xfrm>
              <a:off x="5310447" y="4883895"/>
              <a:ext cx="150836" cy="94033"/>
            </a:xfrm>
            <a:custGeom>
              <a:avLst/>
              <a:gdLst/>
              <a:ahLst/>
              <a:cxnLst/>
              <a:rect l="l" t="t" r="r" b="b"/>
              <a:pathLst>
                <a:path w="1734" h="1081" extrusionOk="0">
                  <a:moveTo>
                    <a:pt x="110" y="0"/>
                  </a:moveTo>
                  <a:cubicBezTo>
                    <a:pt x="38" y="0"/>
                    <a:pt x="0" y="92"/>
                    <a:pt x="82" y="133"/>
                  </a:cubicBezTo>
                  <a:lnTo>
                    <a:pt x="1588" y="1080"/>
                  </a:lnTo>
                  <a:lnTo>
                    <a:pt x="1637" y="1080"/>
                  </a:lnTo>
                  <a:cubicBezTo>
                    <a:pt x="1661" y="1080"/>
                    <a:pt x="1685" y="1080"/>
                    <a:pt x="1709" y="1056"/>
                  </a:cubicBezTo>
                  <a:cubicBezTo>
                    <a:pt x="1734" y="1007"/>
                    <a:pt x="1709" y="959"/>
                    <a:pt x="1685" y="935"/>
                  </a:cubicBezTo>
                  <a:lnTo>
                    <a:pt x="155" y="11"/>
                  </a:lnTo>
                  <a:cubicBezTo>
                    <a:pt x="139" y="4"/>
                    <a:pt x="124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4"/>
            <p:cNvSpPr/>
            <p:nvPr/>
          </p:nvSpPr>
          <p:spPr>
            <a:xfrm>
              <a:off x="5340805" y="4845446"/>
              <a:ext cx="97252" cy="157795"/>
            </a:xfrm>
            <a:custGeom>
              <a:avLst/>
              <a:gdLst/>
              <a:ahLst/>
              <a:cxnLst/>
              <a:rect l="l" t="t" r="r" b="b"/>
              <a:pathLst>
                <a:path w="1118" h="1814" extrusionOk="0">
                  <a:moveTo>
                    <a:pt x="1010" y="0"/>
                  </a:moveTo>
                  <a:cubicBezTo>
                    <a:pt x="984" y="0"/>
                    <a:pt x="962" y="12"/>
                    <a:pt x="947" y="41"/>
                  </a:cubicBezTo>
                  <a:lnTo>
                    <a:pt x="24" y="1717"/>
                  </a:lnTo>
                  <a:cubicBezTo>
                    <a:pt x="0" y="1741"/>
                    <a:pt x="24" y="1790"/>
                    <a:pt x="49" y="1814"/>
                  </a:cubicBezTo>
                  <a:lnTo>
                    <a:pt x="97" y="1814"/>
                  </a:lnTo>
                  <a:cubicBezTo>
                    <a:pt x="122" y="1814"/>
                    <a:pt x="146" y="1814"/>
                    <a:pt x="170" y="1790"/>
                  </a:cubicBezTo>
                  <a:lnTo>
                    <a:pt x="1093" y="113"/>
                  </a:lnTo>
                  <a:cubicBezTo>
                    <a:pt x="1118" y="89"/>
                    <a:pt x="1093" y="41"/>
                    <a:pt x="1069" y="16"/>
                  </a:cubicBezTo>
                  <a:cubicBezTo>
                    <a:pt x="1049" y="6"/>
                    <a:pt x="1029" y="0"/>
                    <a:pt x="10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4"/>
            <p:cNvSpPr/>
            <p:nvPr/>
          </p:nvSpPr>
          <p:spPr>
            <a:xfrm>
              <a:off x="5499297" y="4624350"/>
              <a:ext cx="175454" cy="150575"/>
            </a:xfrm>
            <a:custGeom>
              <a:avLst/>
              <a:gdLst/>
              <a:ahLst/>
              <a:cxnLst/>
              <a:rect l="l" t="t" r="r" b="b"/>
              <a:pathLst>
                <a:path w="2017" h="1731" extrusionOk="0">
                  <a:moveTo>
                    <a:pt x="1166" y="175"/>
                  </a:moveTo>
                  <a:cubicBezTo>
                    <a:pt x="1555" y="175"/>
                    <a:pt x="1871" y="467"/>
                    <a:pt x="1871" y="856"/>
                  </a:cubicBezTo>
                  <a:cubicBezTo>
                    <a:pt x="1871" y="1285"/>
                    <a:pt x="1511" y="1569"/>
                    <a:pt x="1144" y="1569"/>
                  </a:cubicBezTo>
                  <a:cubicBezTo>
                    <a:pt x="971" y="1569"/>
                    <a:pt x="796" y="1506"/>
                    <a:pt x="656" y="1366"/>
                  </a:cubicBezTo>
                  <a:cubicBezTo>
                    <a:pt x="219" y="929"/>
                    <a:pt x="534" y="175"/>
                    <a:pt x="1166" y="175"/>
                  </a:cubicBezTo>
                  <a:close/>
                  <a:moveTo>
                    <a:pt x="1142" y="1"/>
                  </a:moveTo>
                  <a:cubicBezTo>
                    <a:pt x="930" y="1"/>
                    <a:pt x="714" y="77"/>
                    <a:pt x="534" y="248"/>
                  </a:cubicBezTo>
                  <a:cubicBezTo>
                    <a:pt x="0" y="807"/>
                    <a:pt x="389" y="1730"/>
                    <a:pt x="1166" y="1730"/>
                  </a:cubicBezTo>
                  <a:cubicBezTo>
                    <a:pt x="1628" y="1730"/>
                    <a:pt x="2016" y="1342"/>
                    <a:pt x="2016" y="856"/>
                  </a:cubicBezTo>
                  <a:cubicBezTo>
                    <a:pt x="2016" y="344"/>
                    <a:pt x="1590" y="1"/>
                    <a:pt x="11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4"/>
            <p:cNvSpPr/>
            <p:nvPr/>
          </p:nvSpPr>
          <p:spPr>
            <a:xfrm>
              <a:off x="5615653" y="4833656"/>
              <a:ext cx="32352" cy="88957"/>
            </a:xfrm>
            <a:custGeom>
              <a:avLst/>
              <a:gdLst/>
              <a:ahLst/>
              <a:cxnLst/>
              <a:rect l="l" t="t" r="r" b="b"/>
              <a:pathLst>
                <a:path w="671" h="1845" extrusionOk="0">
                  <a:moveTo>
                    <a:pt x="106" y="0"/>
                  </a:moveTo>
                  <a:cubicBezTo>
                    <a:pt x="55" y="0"/>
                    <a:pt x="0" y="47"/>
                    <a:pt x="15" y="119"/>
                  </a:cubicBezTo>
                  <a:lnTo>
                    <a:pt x="501" y="1796"/>
                  </a:lnTo>
                  <a:cubicBezTo>
                    <a:pt x="501" y="1820"/>
                    <a:pt x="525" y="1844"/>
                    <a:pt x="573" y="1844"/>
                  </a:cubicBezTo>
                  <a:lnTo>
                    <a:pt x="598" y="1844"/>
                  </a:lnTo>
                  <a:cubicBezTo>
                    <a:pt x="646" y="1844"/>
                    <a:pt x="671" y="1796"/>
                    <a:pt x="646" y="1747"/>
                  </a:cubicBezTo>
                  <a:lnTo>
                    <a:pt x="185" y="71"/>
                  </a:lnTo>
                  <a:cubicBezTo>
                    <a:pt x="175" y="22"/>
                    <a:pt x="141" y="0"/>
                    <a:pt x="1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4"/>
            <p:cNvSpPr/>
            <p:nvPr/>
          </p:nvSpPr>
          <p:spPr>
            <a:xfrm>
              <a:off x="5580022" y="4852990"/>
              <a:ext cx="97250" cy="37993"/>
            </a:xfrm>
            <a:custGeom>
              <a:avLst/>
              <a:gdLst/>
              <a:ahLst/>
              <a:cxnLst/>
              <a:rect l="l" t="t" r="r" b="b"/>
              <a:pathLst>
                <a:path w="2017" h="788" extrusionOk="0">
                  <a:moveTo>
                    <a:pt x="1934" y="0"/>
                  </a:moveTo>
                  <a:cubicBezTo>
                    <a:pt x="1921" y="0"/>
                    <a:pt x="1908" y="3"/>
                    <a:pt x="1895" y="10"/>
                  </a:cubicBezTo>
                  <a:lnTo>
                    <a:pt x="49" y="617"/>
                  </a:lnTo>
                  <a:cubicBezTo>
                    <a:pt x="25" y="642"/>
                    <a:pt x="1" y="666"/>
                    <a:pt x="1" y="714"/>
                  </a:cubicBezTo>
                  <a:cubicBezTo>
                    <a:pt x="1" y="739"/>
                    <a:pt x="49" y="763"/>
                    <a:pt x="74" y="763"/>
                  </a:cubicBezTo>
                  <a:lnTo>
                    <a:pt x="98" y="787"/>
                  </a:lnTo>
                  <a:lnTo>
                    <a:pt x="1944" y="180"/>
                  </a:lnTo>
                  <a:cubicBezTo>
                    <a:pt x="1993" y="156"/>
                    <a:pt x="2017" y="107"/>
                    <a:pt x="1993" y="59"/>
                  </a:cubicBezTo>
                  <a:cubicBezTo>
                    <a:pt x="1993" y="23"/>
                    <a:pt x="1967" y="0"/>
                    <a:pt x="19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4"/>
            <p:cNvSpPr/>
            <p:nvPr/>
          </p:nvSpPr>
          <p:spPr>
            <a:xfrm>
              <a:off x="5588990" y="4847059"/>
              <a:ext cx="83605" cy="52120"/>
            </a:xfrm>
            <a:custGeom>
              <a:avLst/>
              <a:gdLst/>
              <a:ahLst/>
              <a:cxnLst/>
              <a:rect l="l" t="t" r="r" b="b"/>
              <a:pathLst>
                <a:path w="1734" h="1081" extrusionOk="0">
                  <a:moveTo>
                    <a:pt x="110" y="0"/>
                  </a:moveTo>
                  <a:cubicBezTo>
                    <a:pt x="38" y="0"/>
                    <a:pt x="0" y="92"/>
                    <a:pt x="82" y="133"/>
                  </a:cubicBezTo>
                  <a:lnTo>
                    <a:pt x="1588" y="1080"/>
                  </a:lnTo>
                  <a:lnTo>
                    <a:pt x="1637" y="1080"/>
                  </a:lnTo>
                  <a:cubicBezTo>
                    <a:pt x="1661" y="1080"/>
                    <a:pt x="1685" y="1080"/>
                    <a:pt x="1709" y="1056"/>
                  </a:cubicBezTo>
                  <a:cubicBezTo>
                    <a:pt x="1734" y="1007"/>
                    <a:pt x="1709" y="959"/>
                    <a:pt x="1685" y="935"/>
                  </a:cubicBezTo>
                  <a:lnTo>
                    <a:pt x="155" y="11"/>
                  </a:lnTo>
                  <a:cubicBezTo>
                    <a:pt x="139" y="4"/>
                    <a:pt x="124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4"/>
            <p:cNvSpPr/>
            <p:nvPr/>
          </p:nvSpPr>
          <p:spPr>
            <a:xfrm>
              <a:off x="5605817" y="4825749"/>
              <a:ext cx="53904" cy="87462"/>
            </a:xfrm>
            <a:custGeom>
              <a:avLst/>
              <a:gdLst/>
              <a:ahLst/>
              <a:cxnLst/>
              <a:rect l="l" t="t" r="r" b="b"/>
              <a:pathLst>
                <a:path w="1118" h="1814" extrusionOk="0">
                  <a:moveTo>
                    <a:pt x="1010" y="0"/>
                  </a:moveTo>
                  <a:cubicBezTo>
                    <a:pt x="984" y="0"/>
                    <a:pt x="962" y="12"/>
                    <a:pt x="947" y="41"/>
                  </a:cubicBezTo>
                  <a:lnTo>
                    <a:pt x="24" y="1717"/>
                  </a:lnTo>
                  <a:cubicBezTo>
                    <a:pt x="0" y="1741"/>
                    <a:pt x="24" y="1790"/>
                    <a:pt x="49" y="1814"/>
                  </a:cubicBezTo>
                  <a:lnTo>
                    <a:pt x="97" y="1814"/>
                  </a:lnTo>
                  <a:cubicBezTo>
                    <a:pt x="122" y="1814"/>
                    <a:pt x="146" y="1814"/>
                    <a:pt x="170" y="1790"/>
                  </a:cubicBezTo>
                  <a:lnTo>
                    <a:pt x="1093" y="113"/>
                  </a:lnTo>
                  <a:cubicBezTo>
                    <a:pt x="1118" y="89"/>
                    <a:pt x="1093" y="41"/>
                    <a:pt x="1069" y="16"/>
                  </a:cubicBezTo>
                  <a:cubicBezTo>
                    <a:pt x="1049" y="6"/>
                    <a:pt x="1029" y="0"/>
                    <a:pt x="10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3" name="Google Shape;143;p4"/>
          <p:cNvGrpSpPr/>
          <p:nvPr/>
        </p:nvGrpSpPr>
        <p:grpSpPr>
          <a:xfrm>
            <a:off x="122839" y="125316"/>
            <a:ext cx="604654" cy="578037"/>
            <a:chOff x="122839" y="125316"/>
            <a:chExt cx="604654" cy="578037"/>
          </a:xfrm>
        </p:grpSpPr>
        <p:sp>
          <p:nvSpPr>
            <p:cNvPr id="144" name="Google Shape;144;p4"/>
            <p:cNvSpPr/>
            <p:nvPr/>
          </p:nvSpPr>
          <p:spPr>
            <a:xfrm rot="10232062">
              <a:off x="183718" y="463675"/>
              <a:ext cx="246284" cy="220932"/>
            </a:xfrm>
            <a:custGeom>
              <a:avLst/>
              <a:gdLst/>
              <a:ahLst/>
              <a:cxnLst/>
              <a:rect l="l" t="t" r="r" b="b"/>
              <a:pathLst>
                <a:path w="2891" h="2593" extrusionOk="0">
                  <a:moveTo>
                    <a:pt x="2397" y="0"/>
                  </a:moveTo>
                  <a:cubicBezTo>
                    <a:pt x="2197" y="0"/>
                    <a:pt x="1879" y="238"/>
                    <a:pt x="1117" y="367"/>
                  </a:cubicBezTo>
                  <a:cubicBezTo>
                    <a:pt x="0" y="586"/>
                    <a:pt x="389" y="2213"/>
                    <a:pt x="389" y="2335"/>
                  </a:cubicBezTo>
                  <a:cubicBezTo>
                    <a:pt x="672" y="2505"/>
                    <a:pt x="988" y="2592"/>
                    <a:pt x="1309" y="2592"/>
                  </a:cubicBezTo>
                  <a:cubicBezTo>
                    <a:pt x="1538" y="2592"/>
                    <a:pt x="1769" y="2547"/>
                    <a:pt x="1992" y="2456"/>
                  </a:cubicBezTo>
                  <a:cubicBezTo>
                    <a:pt x="2891" y="2092"/>
                    <a:pt x="2891" y="683"/>
                    <a:pt x="2648" y="221"/>
                  </a:cubicBezTo>
                  <a:cubicBezTo>
                    <a:pt x="2567" y="59"/>
                    <a:pt x="2497" y="0"/>
                    <a:pt x="23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4"/>
            <p:cNvSpPr/>
            <p:nvPr/>
          </p:nvSpPr>
          <p:spPr>
            <a:xfrm rot="10232062">
              <a:off x="259551" y="505895"/>
              <a:ext cx="122162" cy="100199"/>
            </a:xfrm>
            <a:custGeom>
              <a:avLst/>
              <a:gdLst/>
              <a:ahLst/>
              <a:cxnLst/>
              <a:rect l="l" t="t" r="r" b="b"/>
              <a:pathLst>
                <a:path w="1434" h="1176" extrusionOk="0">
                  <a:moveTo>
                    <a:pt x="1347" y="0"/>
                  </a:moveTo>
                  <a:cubicBezTo>
                    <a:pt x="1312" y="0"/>
                    <a:pt x="1281" y="23"/>
                    <a:pt x="1264" y="58"/>
                  </a:cubicBezTo>
                  <a:cubicBezTo>
                    <a:pt x="1069" y="520"/>
                    <a:pt x="49" y="1030"/>
                    <a:pt x="49" y="1030"/>
                  </a:cubicBezTo>
                  <a:cubicBezTo>
                    <a:pt x="25" y="1054"/>
                    <a:pt x="0" y="1103"/>
                    <a:pt x="25" y="1151"/>
                  </a:cubicBezTo>
                  <a:cubicBezTo>
                    <a:pt x="49" y="1176"/>
                    <a:pt x="73" y="1176"/>
                    <a:pt x="98" y="1176"/>
                  </a:cubicBezTo>
                  <a:lnTo>
                    <a:pt x="122" y="1176"/>
                  </a:lnTo>
                  <a:cubicBezTo>
                    <a:pt x="171" y="1151"/>
                    <a:pt x="1166" y="641"/>
                    <a:pt x="1409" y="107"/>
                  </a:cubicBezTo>
                  <a:cubicBezTo>
                    <a:pt x="1434" y="82"/>
                    <a:pt x="1409" y="34"/>
                    <a:pt x="1385" y="10"/>
                  </a:cubicBezTo>
                  <a:cubicBezTo>
                    <a:pt x="1372" y="3"/>
                    <a:pt x="1359" y="0"/>
                    <a:pt x="1347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4"/>
            <p:cNvSpPr/>
            <p:nvPr/>
          </p:nvSpPr>
          <p:spPr>
            <a:xfrm rot="10232062">
              <a:off x="138246" y="172035"/>
              <a:ext cx="254633" cy="208407"/>
            </a:xfrm>
            <a:custGeom>
              <a:avLst/>
              <a:gdLst/>
              <a:ahLst/>
              <a:cxnLst/>
              <a:rect l="l" t="t" r="r" b="b"/>
              <a:pathLst>
                <a:path w="2989" h="2446" extrusionOk="0">
                  <a:moveTo>
                    <a:pt x="1122" y="0"/>
                  </a:moveTo>
                  <a:cubicBezTo>
                    <a:pt x="708" y="0"/>
                    <a:pt x="337" y="106"/>
                    <a:pt x="292" y="117"/>
                  </a:cubicBezTo>
                  <a:cubicBezTo>
                    <a:pt x="25" y="628"/>
                    <a:pt x="0" y="1211"/>
                    <a:pt x="267" y="1721"/>
                  </a:cubicBezTo>
                  <a:cubicBezTo>
                    <a:pt x="520" y="2255"/>
                    <a:pt x="1145" y="2445"/>
                    <a:pt x="1692" y="2445"/>
                  </a:cubicBezTo>
                  <a:cubicBezTo>
                    <a:pt x="2040" y="2445"/>
                    <a:pt x="2357" y="2368"/>
                    <a:pt x="2527" y="2255"/>
                  </a:cubicBezTo>
                  <a:cubicBezTo>
                    <a:pt x="2988" y="1939"/>
                    <a:pt x="2551" y="1842"/>
                    <a:pt x="2284" y="725"/>
                  </a:cubicBezTo>
                  <a:cubicBezTo>
                    <a:pt x="2128" y="140"/>
                    <a:pt x="1597" y="0"/>
                    <a:pt x="11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4"/>
            <p:cNvSpPr/>
            <p:nvPr/>
          </p:nvSpPr>
          <p:spPr>
            <a:xfrm rot="10232062">
              <a:off x="241030" y="237329"/>
              <a:ext cx="109810" cy="114769"/>
            </a:xfrm>
            <a:custGeom>
              <a:avLst/>
              <a:gdLst/>
              <a:ahLst/>
              <a:cxnLst/>
              <a:rect l="l" t="t" r="r" b="b"/>
              <a:pathLst>
                <a:path w="1289" h="1347" extrusionOk="0">
                  <a:moveTo>
                    <a:pt x="91" y="0"/>
                  </a:moveTo>
                  <a:cubicBezTo>
                    <a:pt x="78" y="0"/>
                    <a:pt x="64" y="3"/>
                    <a:pt x="49" y="11"/>
                  </a:cubicBezTo>
                  <a:cubicBezTo>
                    <a:pt x="1" y="35"/>
                    <a:pt x="1" y="83"/>
                    <a:pt x="25" y="132"/>
                  </a:cubicBezTo>
                  <a:cubicBezTo>
                    <a:pt x="49" y="156"/>
                    <a:pt x="632" y="1128"/>
                    <a:pt x="1167" y="1347"/>
                  </a:cubicBezTo>
                  <a:lnTo>
                    <a:pt x="1191" y="1347"/>
                  </a:lnTo>
                  <a:cubicBezTo>
                    <a:pt x="1215" y="1347"/>
                    <a:pt x="1240" y="1322"/>
                    <a:pt x="1264" y="1298"/>
                  </a:cubicBezTo>
                  <a:cubicBezTo>
                    <a:pt x="1288" y="1249"/>
                    <a:pt x="1264" y="1201"/>
                    <a:pt x="1215" y="1201"/>
                  </a:cubicBezTo>
                  <a:cubicBezTo>
                    <a:pt x="754" y="1006"/>
                    <a:pt x="171" y="35"/>
                    <a:pt x="171" y="35"/>
                  </a:cubicBezTo>
                  <a:cubicBezTo>
                    <a:pt x="154" y="18"/>
                    <a:pt x="124" y="0"/>
                    <a:pt x="91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4"/>
            <p:cNvSpPr/>
            <p:nvPr/>
          </p:nvSpPr>
          <p:spPr>
            <a:xfrm rot="10232062">
              <a:off x="467454" y="143954"/>
              <a:ext cx="244239" cy="212326"/>
            </a:xfrm>
            <a:custGeom>
              <a:avLst/>
              <a:gdLst/>
              <a:ahLst/>
              <a:cxnLst/>
              <a:rect l="l" t="t" r="r" b="b"/>
              <a:pathLst>
                <a:path w="2867" h="2492" extrusionOk="0">
                  <a:moveTo>
                    <a:pt x="1588" y="0"/>
                  </a:moveTo>
                  <a:cubicBezTo>
                    <a:pt x="1396" y="0"/>
                    <a:pt x="1204" y="32"/>
                    <a:pt x="1021" y="99"/>
                  </a:cubicBezTo>
                  <a:cubicBezTo>
                    <a:pt x="122" y="391"/>
                    <a:pt x="0" y="1775"/>
                    <a:pt x="195" y="2261"/>
                  </a:cubicBezTo>
                  <a:cubicBezTo>
                    <a:pt x="272" y="2432"/>
                    <a:pt x="340" y="2492"/>
                    <a:pt x="447" y="2492"/>
                  </a:cubicBezTo>
                  <a:cubicBezTo>
                    <a:pt x="643" y="2492"/>
                    <a:pt x="970" y="2291"/>
                    <a:pt x="1725" y="2213"/>
                  </a:cubicBezTo>
                  <a:cubicBezTo>
                    <a:pt x="2867" y="2115"/>
                    <a:pt x="2624" y="439"/>
                    <a:pt x="2624" y="342"/>
                  </a:cubicBezTo>
                  <a:cubicBezTo>
                    <a:pt x="2321" y="119"/>
                    <a:pt x="1955" y="0"/>
                    <a:pt x="15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4"/>
            <p:cNvSpPr/>
            <p:nvPr/>
          </p:nvSpPr>
          <p:spPr>
            <a:xfrm rot="10232062">
              <a:off x="506806" y="218606"/>
              <a:ext cx="128381" cy="91934"/>
            </a:xfrm>
            <a:custGeom>
              <a:avLst/>
              <a:gdLst/>
              <a:ahLst/>
              <a:cxnLst/>
              <a:rect l="l" t="t" r="r" b="b"/>
              <a:pathLst>
                <a:path w="1507" h="1079" extrusionOk="0">
                  <a:moveTo>
                    <a:pt x="1423" y="0"/>
                  </a:moveTo>
                  <a:cubicBezTo>
                    <a:pt x="1411" y="0"/>
                    <a:pt x="1398" y="3"/>
                    <a:pt x="1385" y="10"/>
                  </a:cubicBezTo>
                  <a:cubicBezTo>
                    <a:pt x="1336" y="34"/>
                    <a:pt x="292" y="471"/>
                    <a:pt x="25" y="957"/>
                  </a:cubicBezTo>
                  <a:cubicBezTo>
                    <a:pt x="0" y="1006"/>
                    <a:pt x="0" y="1054"/>
                    <a:pt x="49" y="1079"/>
                  </a:cubicBezTo>
                  <a:lnTo>
                    <a:pt x="98" y="1079"/>
                  </a:lnTo>
                  <a:cubicBezTo>
                    <a:pt x="122" y="1079"/>
                    <a:pt x="146" y="1054"/>
                    <a:pt x="146" y="1054"/>
                  </a:cubicBezTo>
                  <a:cubicBezTo>
                    <a:pt x="413" y="593"/>
                    <a:pt x="1458" y="156"/>
                    <a:pt x="1458" y="156"/>
                  </a:cubicBezTo>
                  <a:cubicBezTo>
                    <a:pt x="1482" y="131"/>
                    <a:pt x="1506" y="83"/>
                    <a:pt x="1482" y="59"/>
                  </a:cubicBezTo>
                  <a:cubicBezTo>
                    <a:pt x="1482" y="23"/>
                    <a:pt x="1456" y="0"/>
                    <a:pt x="1423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4"/>
            <p:cNvSpPr/>
            <p:nvPr/>
          </p:nvSpPr>
          <p:spPr>
            <a:xfrm rot="10232062">
              <a:off x="212752" y="211973"/>
              <a:ext cx="453381" cy="339193"/>
            </a:xfrm>
            <a:custGeom>
              <a:avLst/>
              <a:gdLst/>
              <a:ahLst/>
              <a:cxnLst/>
              <a:rect l="l" t="t" r="r" b="b"/>
              <a:pathLst>
                <a:path w="5322" h="3981" extrusionOk="0">
                  <a:moveTo>
                    <a:pt x="2229" y="0"/>
                  </a:moveTo>
                  <a:cubicBezTo>
                    <a:pt x="2176" y="0"/>
                    <a:pt x="2121" y="3"/>
                    <a:pt x="2061" y="9"/>
                  </a:cubicBezTo>
                  <a:cubicBezTo>
                    <a:pt x="1523" y="53"/>
                    <a:pt x="1298" y="507"/>
                    <a:pt x="1299" y="894"/>
                  </a:cubicBezTo>
                  <a:lnTo>
                    <a:pt x="1299" y="894"/>
                  </a:lnTo>
                  <a:cubicBezTo>
                    <a:pt x="1256" y="882"/>
                    <a:pt x="1211" y="870"/>
                    <a:pt x="1163" y="859"/>
                  </a:cubicBezTo>
                  <a:cubicBezTo>
                    <a:pt x="1123" y="851"/>
                    <a:pt x="1085" y="847"/>
                    <a:pt x="1048" y="847"/>
                  </a:cubicBezTo>
                  <a:cubicBezTo>
                    <a:pt x="240" y="847"/>
                    <a:pt x="0" y="2788"/>
                    <a:pt x="604" y="2997"/>
                  </a:cubicBezTo>
                  <a:cubicBezTo>
                    <a:pt x="676" y="3025"/>
                    <a:pt x="742" y="3037"/>
                    <a:pt x="801" y="3037"/>
                  </a:cubicBezTo>
                  <a:cubicBezTo>
                    <a:pt x="824" y="3037"/>
                    <a:pt x="847" y="3035"/>
                    <a:pt x="868" y="3032"/>
                  </a:cubicBezTo>
                  <a:lnTo>
                    <a:pt x="868" y="3032"/>
                  </a:lnTo>
                  <a:cubicBezTo>
                    <a:pt x="1077" y="3454"/>
                    <a:pt x="1536" y="3921"/>
                    <a:pt x="2132" y="3921"/>
                  </a:cubicBezTo>
                  <a:cubicBezTo>
                    <a:pt x="2149" y="3921"/>
                    <a:pt x="2166" y="3921"/>
                    <a:pt x="2183" y="3920"/>
                  </a:cubicBezTo>
                  <a:cubicBezTo>
                    <a:pt x="2358" y="3908"/>
                    <a:pt x="2491" y="3882"/>
                    <a:pt x="2590" y="3846"/>
                  </a:cubicBezTo>
                  <a:lnTo>
                    <a:pt x="2590" y="3846"/>
                  </a:lnTo>
                  <a:cubicBezTo>
                    <a:pt x="2678" y="3927"/>
                    <a:pt x="2799" y="3981"/>
                    <a:pt x="2960" y="3981"/>
                  </a:cubicBezTo>
                  <a:cubicBezTo>
                    <a:pt x="3070" y="3981"/>
                    <a:pt x="3199" y="3955"/>
                    <a:pt x="3349" y="3896"/>
                  </a:cubicBezTo>
                  <a:cubicBezTo>
                    <a:pt x="3931" y="3671"/>
                    <a:pt x="4211" y="3324"/>
                    <a:pt x="4262" y="3034"/>
                  </a:cubicBezTo>
                  <a:lnTo>
                    <a:pt x="4262" y="3034"/>
                  </a:lnTo>
                  <a:cubicBezTo>
                    <a:pt x="4365" y="3023"/>
                    <a:pt x="4482" y="2989"/>
                    <a:pt x="4612" y="2924"/>
                  </a:cubicBezTo>
                  <a:cubicBezTo>
                    <a:pt x="5321" y="2580"/>
                    <a:pt x="4915" y="1660"/>
                    <a:pt x="4479" y="1295"/>
                  </a:cubicBezTo>
                  <a:lnTo>
                    <a:pt x="4479" y="1295"/>
                  </a:lnTo>
                  <a:cubicBezTo>
                    <a:pt x="4597" y="1026"/>
                    <a:pt x="4485" y="563"/>
                    <a:pt x="3835" y="179"/>
                  </a:cubicBezTo>
                  <a:cubicBezTo>
                    <a:pt x="3619" y="52"/>
                    <a:pt x="3439" y="3"/>
                    <a:pt x="3289" y="3"/>
                  </a:cubicBezTo>
                  <a:cubicBezTo>
                    <a:pt x="3074" y="3"/>
                    <a:pt x="2921" y="104"/>
                    <a:pt x="2817" y="220"/>
                  </a:cubicBezTo>
                  <a:lnTo>
                    <a:pt x="2817" y="220"/>
                  </a:lnTo>
                  <a:cubicBezTo>
                    <a:pt x="2713" y="96"/>
                    <a:pt x="2527" y="0"/>
                    <a:pt x="22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4"/>
            <p:cNvSpPr/>
            <p:nvPr/>
          </p:nvSpPr>
          <p:spPr>
            <a:xfrm rot="10232062">
              <a:off x="230506" y="204162"/>
              <a:ext cx="422201" cy="355297"/>
            </a:xfrm>
            <a:custGeom>
              <a:avLst/>
              <a:gdLst/>
              <a:ahLst/>
              <a:cxnLst/>
              <a:rect l="l" t="t" r="r" b="b"/>
              <a:pathLst>
                <a:path w="4956" h="4170" extrusionOk="0">
                  <a:moveTo>
                    <a:pt x="2673" y="452"/>
                  </a:moveTo>
                  <a:cubicBezTo>
                    <a:pt x="2697" y="501"/>
                    <a:pt x="2721" y="574"/>
                    <a:pt x="2697" y="647"/>
                  </a:cubicBezTo>
                  <a:cubicBezTo>
                    <a:pt x="2697" y="695"/>
                    <a:pt x="2697" y="744"/>
                    <a:pt x="2648" y="768"/>
                  </a:cubicBezTo>
                  <a:lnTo>
                    <a:pt x="2600" y="768"/>
                  </a:lnTo>
                  <a:cubicBezTo>
                    <a:pt x="2575" y="768"/>
                    <a:pt x="2551" y="720"/>
                    <a:pt x="2551" y="671"/>
                  </a:cubicBezTo>
                  <a:cubicBezTo>
                    <a:pt x="2575" y="598"/>
                    <a:pt x="2624" y="525"/>
                    <a:pt x="2673" y="452"/>
                  </a:cubicBezTo>
                  <a:close/>
                  <a:moveTo>
                    <a:pt x="1264" y="1108"/>
                  </a:moveTo>
                  <a:lnTo>
                    <a:pt x="1264" y="1108"/>
                  </a:lnTo>
                  <a:cubicBezTo>
                    <a:pt x="1579" y="1230"/>
                    <a:pt x="1677" y="1400"/>
                    <a:pt x="1652" y="1448"/>
                  </a:cubicBezTo>
                  <a:cubicBezTo>
                    <a:pt x="1652" y="1473"/>
                    <a:pt x="1604" y="1473"/>
                    <a:pt x="1579" y="1473"/>
                  </a:cubicBezTo>
                  <a:cubicBezTo>
                    <a:pt x="1531" y="1473"/>
                    <a:pt x="1506" y="1473"/>
                    <a:pt x="1458" y="1448"/>
                  </a:cubicBezTo>
                  <a:cubicBezTo>
                    <a:pt x="1336" y="1400"/>
                    <a:pt x="1264" y="1254"/>
                    <a:pt x="1264" y="1108"/>
                  </a:cubicBezTo>
                  <a:close/>
                  <a:moveTo>
                    <a:pt x="3984" y="1303"/>
                  </a:moveTo>
                  <a:cubicBezTo>
                    <a:pt x="4009" y="1303"/>
                    <a:pt x="4033" y="1327"/>
                    <a:pt x="4081" y="1327"/>
                  </a:cubicBezTo>
                  <a:cubicBezTo>
                    <a:pt x="4130" y="1351"/>
                    <a:pt x="4179" y="1375"/>
                    <a:pt x="4252" y="1424"/>
                  </a:cubicBezTo>
                  <a:cubicBezTo>
                    <a:pt x="4203" y="1473"/>
                    <a:pt x="4130" y="1521"/>
                    <a:pt x="4057" y="1545"/>
                  </a:cubicBezTo>
                  <a:cubicBezTo>
                    <a:pt x="4039" y="1552"/>
                    <a:pt x="4019" y="1555"/>
                    <a:pt x="3999" y="1555"/>
                  </a:cubicBezTo>
                  <a:cubicBezTo>
                    <a:pt x="3940" y="1555"/>
                    <a:pt x="3881" y="1527"/>
                    <a:pt x="3863" y="1473"/>
                  </a:cubicBezTo>
                  <a:cubicBezTo>
                    <a:pt x="3839" y="1424"/>
                    <a:pt x="3839" y="1400"/>
                    <a:pt x="3863" y="1351"/>
                  </a:cubicBezTo>
                  <a:cubicBezTo>
                    <a:pt x="3887" y="1327"/>
                    <a:pt x="3936" y="1303"/>
                    <a:pt x="3984" y="1303"/>
                  </a:cubicBezTo>
                  <a:close/>
                  <a:moveTo>
                    <a:pt x="826" y="2541"/>
                  </a:moveTo>
                  <a:cubicBezTo>
                    <a:pt x="923" y="2541"/>
                    <a:pt x="972" y="2614"/>
                    <a:pt x="972" y="2687"/>
                  </a:cubicBezTo>
                  <a:cubicBezTo>
                    <a:pt x="996" y="2833"/>
                    <a:pt x="923" y="2979"/>
                    <a:pt x="778" y="3027"/>
                  </a:cubicBezTo>
                  <a:cubicBezTo>
                    <a:pt x="705" y="2906"/>
                    <a:pt x="681" y="2736"/>
                    <a:pt x="729" y="2590"/>
                  </a:cubicBezTo>
                  <a:cubicBezTo>
                    <a:pt x="729" y="2566"/>
                    <a:pt x="753" y="2541"/>
                    <a:pt x="802" y="2541"/>
                  </a:cubicBezTo>
                  <a:close/>
                  <a:moveTo>
                    <a:pt x="3720" y="2701"/>
                  </a:moveTo>
                  <a:cubicBezTo>
                    <a:pt x="3727" y="2701"/>
                    <a:pt x="3734" y="2704"/>
                    <a:pt x="3741" y="2712"/>
                  </a:cubicBezTo>
                  <a:lnTo>
                    <a:pt x="3814" y="2712"/>
                  </a:lnTo>
                  <a:cubicBezTo>
                    <a:pt x="3960" y="2736"/>
                    <a:pt x="4081" y="2906"/>
                    <a:pt x="4057" y="3052"/>
                  </a:cubicBezTo>
                  <a:cubicBezTo>
                    <a:pt x="4038" y="3055"/>
                    <a:pt x="4020" y="3056"/>
                    <a:pt x="4001" y="3056"/>
                  </a:cubicBezTo>
                  <a:cubicBezTo>
                    <a:pt x="3875" y="3056"/>
                    <a:pt x="3756" y="2987"/>
                    <a:pt x="3693" y="2882"/>
                  </a:cubicBezTo>
                  <a:cubicBezTo>
                    <a:pt x="3669" y="2833"/>
                    <a:pt x="3644" y="2784"/>
                    <a:pt x="3669" y="2736"/>
                  </a:cubicBezTo>
                  <a:cubicBezTo>
                    <a:pt x="3686" y="2719"/>
                    <a:pt x="3703" y="2701"/>
                    <a:pt x="3720" y="2701"/>
                  </a:cubicBezTo>
                  <a:close/>
                  <a:moveTo>
                    <a:pt x="2381" y="3343"/>
                  </a:moveTo>
                  <a:cubicBezTo>
                    <a:pt x="2527" y="3392"/>
                    <a:pt x="2624" y="3537"/>
                    <a:pt x="2648" y="3683"/>
                  </a:cubicBezTo>
                  <a:cubicBezTo>
                    <a:pt x="2648" y="3756"/>
                    <a:pt x="2600" y="3805"/>
                    <a:pt x="2478" y="3853"/>
                  </a:cubicBezTo>
                  <a:cubicBezTo>
                    <a:pt x="2405" y="3756"/>
                    <a:pt x="2357" y="3610"/>
                    <a:pt x="2357" y="3465"/>
                  </a:cubicBezTo>
                  <a:cubicBezTo>
                    <a:pt x="2357" y="3367"/>
                    <a:pt x="2381" y="3343"/>
                    <a:pt x="2381" y="3343"/>
                  </a:cubicBezTo>
                  <a:close/>
                  <a:moveTo>
                    <a:pt x="3124" y="188"/>
                  </a:moveTo>
                  <a:cubicBezTo>
                    <a:pt x="3276" y="188"/>
                    <a:pt x="3445" y="243"/>
                    <a:pt x="3620" y="355"/>
                  </a:cubicBezTo>
                  <a:cubicBezTo>
                    <a:pt x="4130" y="671"/>
                    <a:pt x="4300" y="1011"/>
                    <a:pt x="4276" y="1278"/>
                  </a:cubicBezTo>
                  <a:cubicBezTo>
                    <a:pt x="4203" y="1230"/>
                    <a:pt x="4154" y="1205"/>
                    <a:pt x="4081" y="1181"/>
                  </a:cubicBezTo>
                  <a:cubicBezTo>
                    <a:pt x="4033" y="1157"/>
                    <a:pt x="3984" y="1157"/>
                    <a:pt x="3936" y="1157"/>
                  </a:cubicBezTo>
                  <a:cubicBezTo>
                    <a:pt x="3839" y="1157"/>
                    <a:pt x="3741" y="1205"/>
                    <a:pt x="3693" y="1303"/>
                  </a:cubicBezTo>
                  <a:cubicBezTo>
                    <a:pt x="3644" y="1375"/>
                    <a:pt x="3644" y="1473"/>
                    <a:pt x="3693" y="1570"/>
                  </a:cubicBezTo>
                  <a:cubicBezTo>
                    <a:pt x="3741" y="1667"/>
                    <a:pt x="3863" y="1716"/>
                    <a:pt x="3984" y="1716"/>
                  </a:cubicBezTo>
                  <a:lnTo>
                    <a:pt x="4033" y="1716"/>
                  </a:lnTo>
                  <a:cubicBezTo>
                    <a:pt x="4154" y="1716"/>
                    <a:pt x="4276" y="1643"/>
                    <a:pt x="4349" y="1545"/>
                  </a:cubicBezTo>
                  <a:cubicBezTo>
                    <a:pt x="4616" y="1788"/>
                    <a:pt x="4762" y="2153"/>
                    <a:pt x="4762" y="2541"/>
                  </a:cubicBezTo>
                  <a:cubicBezTo>
                    <a:pt x="4737" y="2736"/>
                    <a:pt x="4592" y="2906"/>
                    <a:pt x="4422" y="2979"/>
                  </a:cubicBezTo>
                  <a:cubicBezTo>
                    <a:pt x="4349" y="3027"/>
                    <a:pt x="4276" y="3052"/>
                    <a:pt x="4203" y="3052"/>
                  </a:cubicBezTo>
                  <a:cubicBezTo>
                    <a:pt x="4203" y="2833"/>
                    <a:pt x="4057" y="2614"/>
                    <a:pt x="3814" y="2566"/>
                  </a:cubicBezTo>
                  <a:cubicBezTo>
                    <a:pt x="3791" y="2560"/>
                    <a:pt x="3767" y="2557"/>
                    <a:pt x="3742" y="2557"/>
                  </a:cubicBezTo>
                  <a:cubicBezTo>
                    <a:pt x="3662" y="2557"/>
                    <a:pt x="3578" y="2589"/>
                    <a:pt x="3523" y="2663"/>
                  </a:cubicBezTo>
                  <a:cubicBezTo>
                    <a:pt x="3474" y="2760"/>
                    <a:pt x="3474" y="2882"/>
                    <a:pt x="3547" y="2979"/>
                  </a:cubicBezTo>
                  <a:cubicBezTo>
                    <a:pt x="3644" y="3124"/>
                    <a:pt x="3814" y="3222"/>
                    <a:pt x="4009" y="3246"/>
                  </a:cubicBezTo>
                  <a:cubicBezTo>
                    <a:pt x="3839" y="3562"/>
                    <a:pt x="3547" y="3805"/>
                    <a:pt x="3207" y="3926"/>
                  </a:cubicBezTo>
                  <a:cubicBezTo>
                    <a:pt x="3093" y="3983"/>
                    <a:pt x="2979" y="4007"/>
                    <a:pt x="2865" y="4007"/>
                  </a:cubicBezTo>
                  <a:cubicBezTo>
                    <a:pt x="2785" y="4007"/>
                    <a:pt x="2704" y="3995"/>
                    <a:pt x="2624" y="3975"/>
                  </a:cubicBezTo>
                  <a:cubicBezTo>
                    <a:pt x="2721" y="3902"/>
                    <a:pt x="2770" y="3805"/>
                    <a:pt x="2794" y="3707"/>
                  </a:cubicBezTo>
                  <a:cubicBezTo>
                    <a:pt x="2770" y="3489"/>
                    <a:pt x="2624" y="3295"/>
                    <a:pt x="2405" y="3222"/>
                  </a:cubicBezTo>
                  <a:cubicBezTo>
                    <a:pt x="2393" y="3209"/>
                    <a:pt x="2387" y="3203"/>
                    <a:pt x="2381" y="3203"/>
                  </a:cubicBezTo>
                  <a:cubicBezTo>
                    <a:pt x="2375" y="3203"/>
                    <a:pt x="2369" y="3209"/>
                    <a:pt x="2357" y="3222"/>
                  </a:cubicBezTo>
                  <a:cubicBezTo>
                    <a:pt x="2284" y="3222"/>
                    <a:pt x="2211" y="3270"/>
                    <a:pt x="2211" y="3343"/>
                  </a:cubicBezTo>
                  <a:cubicBezTo>
                    <a:pt x="2138" y="3537"/>
                    <a:pt x="2187" y="3756"/>
                    <a:pt x="2308" y="3950"/>
                  </a:cubicBezTo>
                  <a:cubicBezTo>
                    <a:pt x="2211" y="3950"/>
                    <a:pt x="2114" y="3975"/>
                    <a:pt x="2041" y="3975"/>
                  </a:cubicBezTo>
                  <a:cubicBezTo>
                    <a:pt x="1531" y="3975"/>
                    <a:pt x="1069" y="3683"/>
                    <a:pt x="851" y="3222"/>
                  </a:cubicBezTo>
                  <a:cubicBezTo>
                    <a:pt x="1021" y="3124"/>
                    <a:pt x="1142" y="2930"/>
                    <a:pt x="1118" y="2736"/>
                  </a:cubicBezTo>
                  <a:cubicBezTo>
                    <a:pt x="1118" y="2546"/>
                    <a:pt x="989" y="2411"/>
                    <a:pt x="828" y="2411"/>
                  </a:cubicBezTo>
                  <a:cubicBezTo>
                    <a:pt x="804" y="2411"/>
                    <a:pt x="779" y="2414"/>
                    <a:pt x="753" y="2420"/>
                  </a:cubicBezTo>
                  <a:cubicBezTo>
                    <a:pt x="681" y="2420"/>
                    <a:pt x="608" y="2493"/>
                    <a:pt x="559" y="2566"/>
                  </a:cubicBezTo>
                  <a:cubicBezTo>
                    <a:pt x="511" y="2736"/>
                    <a:pt x="511" y="2930"/>
                    <a:pt x="608" y="3100"/>
                  </a:cubicBezTo>
                  <a:cubicBezTo>
                    <a:pt x="559" y="3100"/>
                    <a:pt x="511" y="3076"/>
                    <a:pt x="486" y="3076"/>
                  </a:cubicBezTo>
                  <a:cubicBezTo>
                    <a:pt x="243" y="2979"/>
                    <a:pt x="146" y="2493"/>
                    <a:pt x="243" y="1958"/>
                  </a:cubicBezTo>
                  <a:cubicBezTo>
                    <a:pt x="316" y="1545"/>
                    <a:pt x="535" y="1060"/>
                    <a:pt x="899" y="1060"/>
                  </a:cubicBezTo>
                  <a:lnTo>
                    <a:pt x="996" y="1060"/>
                  </a:lnTo>
                  <a:lnTo>
                    <a:pt x="1069" y="1084"/>
                  </a:lnTo>
                  <a:cubicBezTo>
                    <a:pt x="1045" y="1303"/>
                    <a:pt x="1191" y="1521"/>
                    <a:pt x="1385" y="1643"/>
                  </a:cubicBezTo>
                  <a:cubicBezTo>
                    <a:pt x="1444" y="1662"/>
                    <a:pt x="1497" y="1671"/>
                    <a:pt x="1545" y="1671"/>
                  </a:cubicBezTo>
                  <a:cubicBezTo>
                    <a:pt x="1675" y="1671"/>
                    <a:pt x="1762" y="1604"/>
                    <a:pt x="1798" y="1497"/>
                  </a:cubicBezTo>
                  <a:cubicBezTo>
                    <a:pt x="1847" y="1327"/>
                    <a:pt x="1652" y="1108"/>
                    <a:pt x="1239" y="962"/>
                  </a:cubicBezTo>
                  <a:cubicBezTo>
                    <a:pt x="1239" y="574"/>
                    <a:pt x="1531" y="234"/>
                    <a:pt x="1919" y="209"/>
                  </a:cubicBezTo>
                  <a:cubicBezTo>
                    <a:pt x="1976" y="197"/>
                    <a:pt x="2032" y="191"/>
                    <a:pt x="2088" y="191"/>
                  </a:cubicBezTo>
                  <a:cubicBezTo>
                    <a:pt x="2248" y="191"/>
                    <a:pt x="2401" y="241"/>
                    <a:pt x="2527" y="331"/>
                  </a:cubicBezTo>
                  <a:cubicBezTo>
                    <a:pt x="2454" y="428"/>
                    <a:pt x="2405" y="525"/>
                    <a:pt x="2357" y="647"/>
                  </a:cubicBezTo>
                  <a:cubicBezTo>
                    <a:pt x="2357" y="647"/>
                    <a:pt x="2357" y="671"/>
                    <a:pt x="2357" y="671"/>
                  </a:cubicBezTo>
                  <a:cubicBezTo>
                    <a:pt x="2381" y="768"/>
                    <a:pt x="2430" y="962"/>
                    <a:pt x="2575" y="962"/>
                  </a:cubicBezTo>
                  <a:cubicBezTo>
                    <a:pt x="2624" y="938"/>
                    <a:pt x="2673" y="938"/>
                    <a:pt x="2721" y="914"/>
                  </a:cubicBezTo>
                  <a:cubicBezTo>
                    <a:pt x="2770" y="865"/>
                    <a:pt x="2818" y="768"/>
                    <a:pt x="2843" y="695"/>
                  </a:cubicBezTo>
                  <a:cubicBezTo>
                    <a:pt x="2867" y="574"/>
                    <a:pt x="2818" y="428"/>
                    <a:pt x="2745" y="331"/>
                  </a:cubicBezTo>
                  <a:cubicBezTo>
                    <a:pt x="2851" y="237"/>
                    <a:pt x="2980" y="188"/>
                    <a:pt x="3124" y="188"/>
                  </a:cubicBezTo>
                  <a:close/>
                  <a:moveTo>
                    <a:pt x="2083" y="0"/>
                  </a:moveTo>
                  <a:cubicBezTo>
                    <a:pt x="2029" y="0"/>
                    <a:pt x="1974" y="5"/>
                    <a:pt x="1919" y="15"/>
                  </a:cubicBezTo>
                  <a:cubicBezTo>
                    <a:pt x="1482" y="64"/>
                    <a:pt x="1118" y="428"/>
                    <a:pt x="1094" y="890"/>
                  </a:cubicBezTo>
                  <a:lnTo>
                    <a:pt x="1045" y="890"/>
                  </a:lnTo>
                  <a:cubicBezTo>
                    <a:pt x="996" y="890"/>
                    <a:pt x="948" y="865"/>
                    <a:pt x="923" y="865"/>
                  </a:cubicBezTo>
                  <a:cubicBezTo>
                    <a:pt x="438" y="865"/>
                    <a:pt x="170" y="1424"/>
                    <a:pt x="98" y="1910"/>
                  </a:cubicBezTo>
                  <a:cubicBezTo>
                    <a:pt x="0" y="2444"/>
                    <a:pt x="98" y="3052"/>
                    <a:pt x="438" y="3197"/>
                  </a:cubicBezTo>
                  <a:cubicBezTo>
                    <a:pt x="535" y="3222"/>
                    <a:pt x="608" y="3246"/>
                    <a:pt x="705" y="3246"/>
                  </a:cubicBezTo>
                  <a:cubicBezTo>
                    <a:pt x="948" y="3732"/>
                    <a:pt x="1434" y="4072"/>
                    <a:pt x="1992" y="4096"/>
                  </a:cubicBezTo>
                  <a:lnTo>
                    <a:pt x="2065" y="4096"/>
                  </a:lnTo>
                  <a:cubicBezTo>
                    <a:pt x="2187" y="4096"/>
                    <a:pt x="2308" y="4072"/>
                    <a:pt x="2430" y="4048"/>
                  </a:cubicBezTo>
                  <a:cubicBezTo>
                    <a:pt x="2551" y="4120"/>
                    <a:pt x="2697" y="4169"/>
                    <a:pt x="2843" y="4169"/>
                  </a:cubicBezTo>
                  <a:cubicBezTo>
                    <a:pt x="2988" y="4169"/>
                    <a:pt x="3134" y="4120"/>
                    <a:pt x="3280" y="4072"/>
                  </a:cubicBezTo>
                  <a:cubicBezTo>
                    <a:pt x="3693" y="3926"/>
                    <a:pt x="4033" y="3610"/>
                    <a:pt x="4203" y="3197"/>
                  </a:cubicBezTo>
                  <a:cubicBezTo>
                    <a:pt x="4300" y="3173"/>
                    <a:pt x="4397" y="3149"/>
                    <a:pt x="4494" y="3100"/>
                  </a:cubicBezTo>
                  <a:cubicBezTo>
                    <a:pt x="4737" y="3003"/>
                    <a:pt x="4907" y="2784"/>
                    <a:pt x="4932" y="2517"/>
                  </a:cubicBezTo>
                  <a:cubicBezTo>
                    <a:pt x="4956" y="2080"/>
                    <a:pt x="4762" y="1643"/>
                    <a:pt x="4446" y="1351"/>
                  </a:cubicBezTo>
                  <a:cubicBezTo>
                    <a:pt x="4543" y="1035"/>
                    <a:pt x="4349" y="574"/>
                    <a:pt x="3741" y="209"/>
                  </a:cubicBezTo>
                  <a:cubicBezTo>
                    <a:pt x="3523" y="88"/>
                    <a:pt x="3322" y="27"/>
                    <a:pt x="3143" y="27"/>
                  </a:cubicBezTo>
                  <a:cubicBezTo>
                    <a:pt x="2964" y="27"/>
                    <a:pt x="2806" y="88"/>
                    <a:pt x="2673" y="209"/>
                  </a:cubicBezTo>
                  <a:cubicBezTo>
                    <a:pt x="2499" y="74"/>
                    <a:pt x="2294" y="0"/>
                    <a:pt x="2083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4"/>
            <p:cNvSpPr/>
            <p:nvPr/>
          </p:nvSpPr>
          <p:spPr>
            <a:xfrm rot="10232062">
              <a:off x="373215" y="314255"/>
              <a:ext cx="132470" cy="134621"/>
            </a:xfrm>
            <a:custGeom>
              <a:avLst/>
              <a:gdLst/>
              <a:ahLst/>
              <a:cxnLst/>
              <a:rect l="l" t="t" r="r" b="b"/>
              <a:pathLst>
                <a:path w="1555" h="1580" extrusionOk="0">
                  <a:moveTo>
                    <a:pt x="777" y="1"/>
                  </a:moveTo>
                  <a:cubicBezTo>
                    <a:pt x="340" y="1"/>
                    <a:pt x="0" y="365"/>
                    <a:pt x="0" y="802"/>
                  </a:cubicBezTo>
                  <a:cubicBezTo>
                    <a:pt x="0" y="1239"/>
                    <a:pt x="340" y="1580"/>
                    <a:pt x="777" y="1580"/>
                  </a:cubicBezTo>
                  <a:cubicBezTo>
                    <a:pt x="1215" y="1580"/>
                    <a:pt x="1555" y="1239"/>
                    <a:pt x="1555" y="802"/>
                  </a:cubicBezTo>
                  <a:cubicBezTo>
                    <a:pt x="1555" y="365"/>
                    <a:pt x="1215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9277505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solidFill>
          <a:schemeClr val="lt1"/>
        </a:solidFill>
        <a:effectLst/>
      </p:bgPr>
    </p:bg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Google Shape;77;p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4465"/>
            <a:ext cx="9144003" cy="513457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8" name="Google Shape;78;p6"/>
          <p:cNvGrpSpPr/>
          <p:nvPr/>
        </p:nvGrpSpPr>
        <p:grpSpPr>
          <a:xfrm rot="5642159">
            <a:off x="7509495" y="-1067581"/>
            <a:ext cx="1109640" cy="2575974"/>
            <a:chOff x="-751900" y="2850775"/>
            <a:chExt cx="516875" cy="1199900"/>
          </a:xfrm>
        </p:grpSpPr>
        <p:sp>
          <p:nvSpPr>
            <p:cNvPr id="79" name="Google Shape;79;p6"/>
            <p:cNvSpPr/>
            <p:nvPr/>
          </p:nvSpPr>
          <p:spPr>
            <a:xfrm>
              <a:off x="-751900" y="2850775"/>
              <a:ext cx="516875" cy="1199900"/>
            </a:xfrm>
            <a:custGeom>
              <a:avLst/>
              <a:gdLst/>
              <a:ahLst/>
              <a:cxnLst/>
              <a:rect l="l" t="t" r="r" b="b"/>
              <a:pathLst>
                <a:path w="20675" h="47996" extrusionOk="0">
                  <a:moveTo>
                    <a:pt x="0" y="0"/>
                  </a:moveTo>
                  <a:lnTo>
                    <a:pt x="0" y="46372"/>
                  </a:lnTo>
                  <a:lnTo>
                    <a:pt x="137" y="46372"/>
                  </a:lnTo>
                  <a:cubicBezTo>
                    <a:pt x="188" y="46355"/>
                    <a:pt x="256" y="46355"/>
                    <a:pt x="325" y="46355"/>
                  </a:cubicBezTo>
                  <a:cubicBezTo>
                    <a:pt x="444" y="46355"/>
                    <a:pt x="581" y="46321"/>
                    <a:pt x="701" y="46253"/>
                  </a:cubicBezTo>
                  <a:cubicBezTo>
                    <a:pt x="735" y="46236"/>
                    <a:pt x="752" y="46218"/>
                    <a:pt x="786" y="46201"/>
                  </a:cubicBezTo>
                  <a:lnTo>
                    <a:pt x="888" y="46201"/>
                  </a:lnTo>
                  <a:cubicBezTo>
                    <a:pt x="1059" y="46201"/>
                    <a:pt x="1230" y="46167"/>
                    <a:pt x="1384" y="46099"/>
                  </a:cubicBezTo>
                  <a:lnTo>
                    <a:pt x="1555" y="46150"/>
                  </a:lnTo>
                  <a:cubicBezTo>
                    <a:pt x="1640" y="46321"/>
                    <a:pt x="1777" y="46458"/>
                    <a:pt x="1965" y="46509"/>
                  </a:cubicBezTo>
                  <a:cubicBezTo>
                    <a:pt x="2027" y="46534"/>
                    <a:pt x="2099" y="46550"/>
                    <a:pt x="2173" y="46550"/>
                  </a:cubicBezTo>
                  <a:cubicBezTo>
                    <a:pt x="2200" y="46550"/>
                    <a:pt x="2228" y="46548"/>
                    <a:pt x="2255" y="46543"/>
                  </a:cubicBezTo>
                  <a:cubicBezTo>
                    <a:pt x="2341" y="46543"/>
                    <a:pt x="2426" y="46526"/>
                    <a:pt x="2512" y="46492"/>
                  </a:cubicBezTo>
                  <a:lnTo>
                    <a:pt x="2529" y="46492"/>
                  </a:lnTo>
                  <a:lnTo>
                    <a:pt x="2580" y="46475"/>
                  </a:lnTo>
                  <a:lnTo>
                    <a:pt x="2717" y="46475"/>
                  </a:lnTo>
                  <a:cubicBezTo>
                    <a:pt x="2785" y="46458"/>
                    <a:pt x="2870" y="46441"/>
                    <a:pt x="2939" y="46406"/>
                  </a:cubicBezTo>
                  <a:cubicBezTo>
                    <a:pt x="3041" y="46560"/>
                    <a:pt x="3212" y="46646"/>
                    <a:pt x="3383" y="46663"/>
                  </a:cubicBezTo>
                  <a:cubicBezTo>
                    <a:pt x="3503" y="46663"/>
                    <a:pt x="3622" y="46680"/>
                    <a:pt x="3759" y="46697"/>
                  </a:cubicBezTo>
                  <a:lnTo>
                    <a:pt x="3930" y="46697"/>
                  </a:lnTo>
                  <a:cubicBezTo>
                    <a:pt x="4049" y="46680"/>
                    <a:pt x="4152" y="46646"/>
                    <a:pt x="4272" y="46594"/>
                  </a:cubicBezTo>
                  <a:lnTo>
                    <a:pt x="4306" y="46594"/>
                  </a:lnTo>
                  <a:cubicBezTo>
                    <a:pt x="4357" y="46594"/>
                    <a:pt x="4408" y="46577"/>
                    <a:pt x="4477" y="46577"/>
                  </a:cubicBezTo>
                  <a:cubicBezTo>
                    <a:pt x="4579" y="46646"/>
                    <a:pt x="4699" y="46697"/>
                    <a:pt x="4835" y="46731"/>
                  </a:cubicBezTo>
                  <a:cubicBezTo>
                    <a:pt x="4887" y="46748"/>
                    <a:pt x="4921" y="46748"/>
                    <a:pt x="4972" y="46748"/>
                  </a:cubicBezTo>
                  <a:cubicBezTo>
                    <a:pt x="5075" y="46787"/>
                    <a:pt x="5177" y="46806"/>
                    <a:pt x="5287" y="46806"/>
                  </a:cubicBezTo>
                  <a:cubicBezTo>
                    <a:pt x="5323" y="46806"/>
                    <a:pt x="5361" y="46804"/>
                    <a:pt x="5399" y="46799"/>
                  </a:cubicBezTo>
                  <a:cubicBezTo>
                    <a:pt x="5502" y="46799"/>
                    <a:pt x="5604" y="46765"/>
                    <a:pt x="5707" y="46731"/>
                  </a:cubicBezTo>
                  <a:cubicBezTo>
                    <a:pt x="5775" y="46714"/>
                    <a:pt x="5826" y="46697"/>
                    <a:pt x="5878" y="46680"/>
                  </a:cubicBezTo>
                  <a:lnTo>
                    <a:pt x="6031" y="46680"/>
                  </a:lnTo>
                  <a:cubicBezTo>
                    <a:pt x="6134" y="46680"/>
                    <a:pt x="6219" y="46663"/>
                    <a:pt x="6322" y="46629"/>
                  </a:cubicBezTo>
                  <a:cubicBezTo>
                    <a:pt x="6459" y="46629"/>
                    <a:pt x="6595" y="46594"/>
                    <a:pt x="6715" y="46526"/>
                  </a:cubicBezTo>
                  <a:cubicBezTo>
                    <a:pt x="6783" y="46543"/>
                    <a:pt x="6869" y="46543"/>
                    <a:pt x="6937" y="46543"/>
                  </a:cubicBezTo>
                  <a:lnTo>
                    <a:pt x="7074" y="46543"/>
                  </a:lnTo>
                  <a:lnTo>
                    <a:pt x="7159" y="46594"/>
                  </a:lnTo>
                  <a:cubicBezTo>
                    <a:pt x="7398" y="46697"/>
                    <a:pt x="7655" y="46765"/>
                    <a:pt x="7911" y="46782"/>
                  </a:cubicBezTo>
                  <a:lnTo>
                    <a:pt x="8048" y="46799"/>
                  </a:lnTo>
                  <a:cubicBezTo>
                    <a:pt x="8065" y="46834"/>
                    <a:pt x="8082" y="46851"/>
                    <a:pt x="8116" y="46868"/>
                  </a:cubicBezTo>
                  <a:cubicBezTo>
                    <a:pt x="8236" y="46987"/>
                    <a:pt x="8389" y="47039"/>
                    <a:pt x="8543" y="47056"/>
                  </a:cubicBezTo>
                  <a:cubicBezTo>
                    <a:pt x="8731" y="47073"/>
                    <a:pt x="8902" y="47141"/>
                    <a:pt x="9056" y="47261"/>
                  </a:cubicBezTo>
                  <a:cubicBezTo>
                    <a:pt x="9175" y="47363"/>
                    <a:pt x="9312" y="47414"/>
                    <a:pt x="9483" y="47432"/>
                  </a:cubicBezTo>
                  <a:lnTo>
                    <a:pt x="9688" y="47432"/>
                  </a:lnTo>
                  <a:cubicBezTo>
                    <a:pt x="9704" y="47433"/>
                    <a:pt x="9720" y="47434"/>
                    <a:pt x="9736" y="47434"/>
                  </a:cubicBezTo>
                  <a:cubicBezTo>
                    <a:pt x="9910" y="47434"/>
                    <a:pt x="10093" y="47352"/>
                    <a:pt x="10218" y="47227"/>
                  </a:cubicBezTo>
                  <a:cubicBezTo>
                    <a:pt x="10252" y="47209"/>
                    <a:pt x="10286" y="47192"/>
                    <a:pt x="10320" y="47175"/>
                  </a:cubicBezTo>
                  <a:cubicBezTo>
                    <a:pt x="10337" y="47158"/>
                    <a:pt x="10371" y="47141"/>
                    <a:pt x="10388" y="47141"/>
                  </a:cubicBezTo>
                  <a:cubicBezTo>
                    <a:pt x="10423" y="47124"/>
                    <a:pt x="10440" y="47124"/>
                    <a:pt x="10457" y="47107"/>
                  </a:cubicBezTo>
                  <a:lnTo>
                    <a:pt x="10559" y="47107"/>
                  </a:lnTo>
                  <a:cubicBezTo>
                    <a:pt x="10616" y="47101"/>
                    <a:pt x="10672" y="47097"/>
                    <a:pt x="10728" y="47097"/>
                  </a:cubicBezTo>
                  <a:cubicBezTo>
                    <a:pt x="10826" y="47097"/>
                    <a:pt x="10923" y="47109"/>
                    <a:pt x="11021" y="47141"/>
                  </a:cubicBezTo>
                  <a:cubicBezTo>
                    <a:pt x="11055" y="47141"/>
                    <a:pt x="11089" y="47158"/>
                    <a:pt x="11123" y="47158"/>
                  </a:cubicBezTo>
                  <a:cubicBezTo>
                    <a:pt x="11157" y="47175"/>
                    <a:pt x="11174" y="47192"/>
                    <a:pt x="11209" y="47209"/>
                  </a:cubicBezTo>
                  <a:cubicBezTo>
                    <a:pt x="11243" y="47227"/>
                    <a:pt x="11277" y="47244"/>
                    <a:pt x="11294" y="47261"/>
                  </a:cubicBezTo>
                  <a:cubicBezTo>
                    <a:pt x="11397" y="47329"/>
                    <a:pt x="11516" y="47380"/>
                    <a:pt x="11636" y="47397"/>
                  </a:cubicBezTo>
                  <a:cubicBezTo>
                    <a:pt x="11755" y="47534"/>
                    <a:pt x="11909" y="47620"/>
                    <a:pt x="12097" y="47654"/>
                  </a:cubicBezTo>
                  <a:lnTo>
                    <a:pt x="12114" y="47654"/>
                  </a:lnTo>
                  <a:cubicBezTo>
                    <a:pt x="12217" y="47773"/>
                    <a:pt x="12370" y="47825"/>
                    <a:pt x="12541" y="47842"/>
                  </a:cubicBezTo>
                  <a:cubicBezTo>
                    <a:pt x="12593" y="47842"/>
                    <a:pt x="12644" y="47842"/>
                    <a:pt x="12695" y="47825"/>
                  </a:cubicBezTo>
                  <a:cubicBezTo>
                    <a:pt x="12798" y="47807"/>
                    <a:pt x="12900" y="47773"/>
                    <a:pt x="12986" y="47739"/>
                  </a:cubicBezTo>
                  <a:cubicBezTo>
                    <a:pt x="13054" y="47705"/>
                    <a:pt x="13105" y="47671"/>
                    <a:pt x="13156" y="47637"/>
                  </a:cubicBezTo>
                  <a:cubicBezTo>
                    <a:pt x="13225" y="47654"/>
                    <a:pt x="13293" y="47654"/>
                    <a:pt x="13361" y="47654"/>
                  </a:cubicBezTo>
                  <a:lnTo>
                    <a:pt x="13464" y="47654"/>
                  </a:lnTo>
                  <a:cubicBezTo>
                    <a:pt x="13515" y="47671"/>
                    <a:pt x="13584" y="47688"/>
                    <a:pt x="13635" y="47688"/>
                  </a:cubicBezTo>
                  <a:lnTo>
                    <a:pt x="13754" y="47688"/>
                  </a:lnTo>
                  <a:cubicBezTo>
                    <a:pt x="13806" y="47671"/>
                    <a:pt x="13874" y="47671"/>
                    <a:pt x="13942" y="47671"/>
                  </a:cubicBezTo>
                  <a:lnTo>
                    <a:pt x="14045" y="47671"/>
                  </a:lnTo>
                  <a:cubicBezTo>
                    <a:pt x="14079" y="47671"/>
                    <a:pt x="14096" y="47688"/>
                    <a:pt x="14130" y="47688"/>
                  </a:cubicBezTo>
                  <a:cubicBezTo>
                    <a:pt x="14267" y="47705"/>
                    <a:pt x="14370" y="47756"/>
                    <a:pt x="14472" y="47842"/>
                  </a:cubicBezTo>
                  <a:cubicBezTo>
                    <a:pt x="14592" y="47927"/>
                    <a:pt x="14728" y="47978"/>
                    <a:pt x="14882" y="47978"/>
                  </a:cubicBezTo>
                  <a:lnTo>
                    <a:pt x="14950" y="47978"/>
                  </a:lnTo>
                  <a:cubicBezTo>
                    <a:pt x="15002" y="47995"/>
                    <a:pt x="15053" y="47995"/>
                    <a:pt x="15104" y="47995"/>
                  </a:cubicBezTo>
                  <a:cubicBezTo>
                    <a:pt x="15190" y="47995"/>
                    <a:pt x="15275" y="47978"/>
                    <a:pt x="15361" y="47944"/>
                  </a:cubicBezTo>
                  <a:cubicBezTo>
                    <a:pt x="15429" y="47944"/>
                    <a:pt x="15480" y="47961"/>
                    <a:pt x="15531" y="47978"/>
                  </a:cubicBezTo>
                  <a:cubicBezTo>
                    <a:pt x="15583" y="47978"/>
                    <a:pt x="15634" y="47995"/>
                    <a:pt x="15685" y="47995"/>
                  </a:cubicBezTo>
                  <a:cubicBezTo>
                    <a:pt x="15788" y="47995"/>
                    <a:pt x="15907" y="47961"/>
                    <a:pt x="16010" y="47910"/>
                  </a:cubicBezTo>
                  <a:cubicBezTo>
                    <a:pt x="16078" y="47859"/>
                    <a:pt x="16146" y="47842"/>
                    <a:pt x="16232" y="47842"/>
                  </a:cubicBezTo>
                  <a:lnTo>
                    <a:pt x="16283" y="47842"/>
                  </a:lnTo>
                  <a:cubicBezTo>
                    <a:pt x="16437" y="47842"/>
                    <a:pt x="16608" y="47773"/>
                    <a:pt x="16727" y="47654"/>
                  </a:cubicBezTo>
                  <a:lnTo>
                    <a:pt x="16779" y="47602"/>
                  </a:lnTo>
                  <a:lnTo>
                    <a:pt x="16813" y="47568"/>
                  </a:lnTo>
                  <a:cubicBezTo>
                    <a:pt x="16813" y="47568"/>
                    <a:pt x="16830" y="47568"/>
                    <a:pt x="16830" y="47551"/>
                  </a:cubicBezTo>
                  <a:lnTo>
                    <a:pt x="16847" y="47534"/>
                  </a:lnTo>
                  <a:lnTo>
                    <a:pt x="16864" y="47534"/>
                  </a:lnTo>
                  <a:lnTo>
                    <a:pt x="16898" y="47517"/>
                  </a:lnTo>
                  <a:cubicBezTo>
                    <a:pt x="16984" y="47483"/>
                    <a:pt x="17052" y="47432"/>
                    <a:pt x="17120" y="47363"/>
                  </a:cubicBezTo>
                  <a:cubicBezTo>
                    <a:pt x="17257" y="47329"/>
                    <a:pt x="17394" y="47244"/>
                    <a:pt x="17479" y="47124"/>
                  </a:cubicBezTo>
                  <a:cubicBezTo>
                    <a:pt x="17496" y="47107"/>
                    <a:pt x="17496" y="47090"/>
                    <a:pt x="17513" y="47073"/>
                  </a:cubicBezTo>
                  <a:cubicBezTo>
                    <a:pt x="17650" y="47056"/>
                    <a:pt x="17770" y="47004"/>
                    <a:pt x="17872" y="46919"/>
                  </a:cubicBezTo>
                  <a:cubicBezTo>
                    <a:pt x="17889" y="46902"/>
                    <a:pt x="17923" y="46868"/>
                    <a:pt x="17941" y="46851"/>
                  </a:cubicBezTo>
                  <a:cubicBezTo>
                    <a:pt x="18111" y="46731"/>
                    <a:pt x="18214" y="46543"/>
                    <a:pt x="18197" y="46338"/>
                  </a:cubicBezTo>
                  <a:lnTo>
                    <a:pt x="18197" y="46287"/>
                  </a:lnTo>
                  <a:cubicBezTo>
                    <a:pt x="18197" y="46287"/>
                    <a:pt x="18197" y="46270"/>
                    <a:pt x="18197" y="46253"/>
                  </a:cubicBezTo>
                  <a:cubicBezTo>
                    <a:pt x="18214" y="46048"/>
                    <a:pt x="18128" y="45825"/>
                    <a:pt x="17958" y="45672"/>
                  </a:cubicBezTo>
                  <a:cubicBezTo>
                    <a:pt x="17941" y="45638"/>
                    <a:pt x="17923" y="45603"/>
                    <a:pt x="17906" y="45569"/>
                  </a:cubicBezTo>
                  <a:cubicBezTo>
                    <a:pt x="17889" y="45552"/>
                    <a:pt x="17872" y="45535"/>
                    <a:pt x="17872" y="45518"/>
                  </a:cubicBezTo>
                  <a:lnTo>
                    <a:pt x="17838" y="45450"/>
                  </a:lnTo>
                  <a:lnTo>
                    <a:pt x="17838" y="45381"/>
                  </a:lnTo>
                  <a:cubicBezTo>
                    <a:pt x="17821" y="45262"/>
                    <a:pt x="17838" y="45125"/>
                    <a:pt x="17889" y="45005"/>
                  </a:cubicBezTo>
                  <a:cubicBezTo>
                    <a:pt x="17889" y="44988"/>
                    <a:pt x="17906" y="44954"/>
                    <a:pt x="17906" y="44920"/>
                  </a:cubicBezTo>
                  <a:cubicBezTo>
                    <a:pt x="17923" y="44903"/>
                    <a:pt x="17941" y="44886"/>
                    <a:pt x="17958" y="44869"/>
                  </a:cubicBezTo>
                  <a:cubicBezTo>
                    <a:pt x="17975" y="44834"/>
                    <a:pt x="17992" y="44817"/>
                    <a:pt x="18009" y="44783"/>
                  </a:cubicBezTo>
                  <a:cubicBezTo>
                    <a:pt x="18094" y="44698"/>
                    <a:pt x="18146" y="44595"/>
                    <a:pt x="18163" y="44493"/>
                  </a:cubicBezTo>
                  <a:cubicBezTo>
                    <a:pt x="18299" y="44390"/>
                    <a:pt x="18402" y="44254"/>
                    <a:pt x="18436" y="44100"/>
                  </a:cubicBezTo>
                  <a:lnTo>
                    <a:pt x="18453" y="44083"/>
                  </a:lnTo>
                  <a:cubicBezTo>
                    <a:pt x="18624" y="43929"/>
                    <a:pt x="18709" y="43690"/>
                    <a:pt x="18658" y="43450"/>
                  </a:cubicBezTo>
                  <a:cubicBezTo>
                    <a:pt x="18641" y="43348"/>
                    <a:pt x="18624" y="43245"/>
                    <a:pt x="18590" y="43143"/>
                  </a:cubicBezTo>
                  <a:cubicBezTo>
                    <a:pt x="18573" y="43092"/>
                    <a:pt x="18556" y="43040"/>
                    <a:pt x="18521" y="42989"/>
                  </a:cubicBezTo>
                  <a:cubicBezTo>
                    <a:pt x="18556" y="42904"/>
                    <a:pt x="18556" y="42818"/>
                    <a:pt x="18573" y="42716"/>
                  </a:cubicBezTo>
                  <a:cubicBezTo>
                    <a:pt x="18607" y="42613"/>
                    <a:pt x="18624" y="42511"/>
                    <a:pt x="18607" y="42408"/>
                  </a:cubicBezTo>
                  <a:cubicBezTo>
                    <a:pt x="18607" y="42357"/>
                    <a:pt x="18607" y="42306"/>
                    <a:pt x="18607" y="42254"/>
                  </a:cubicBezTo>
                  <a:cubicBezTo>
                    <a:pt x="18607" y="42220"/>
                    <a:pt x="18607" y="42203"/>
                    <a:pt x="18607" y="42169"/>
                  </a:cubicBezTo>
                  <a:cubicBezTo>
                    <a:pt x="18624" y="42135"/>
                    <a:pt x="18641" y="42118"/>
                    <a:pt x="18641" y="42084"/>
                  </a:cubicBezTo>
                  <a:cubicBezTo>
                    <a:pt x="18675" y="41981"/>
                    <a:pt x="18744" y="41879"/>
                    <a:pt x="18829" y="41810"/>
                  </a:cubicBezTo>
                  <a:cubicBezTo>
                    <a:pt x="18966" y="41691"/>
                    <a:pt x="19051" y="41520"/>
                    <a:pt x="19068" y="41349"/>
                  </a:cubicBezTo>
                  <a:cubicBezTo>
                    <a:pt x="19137" y="41212"/>
                    <a:pt x="19154" y="41058"/>
                    <a:pt x="19137" y="40922"/>
                  </a:cubicBezTo>
                  <a:cubicBezTo>
                    <a:pt x="19137" y="40888"/>
                    <a:pt x="19154" y="40853"/>
                    <a:pt x="19188" y="40802"/>
                  </a:cubicBezTo>
                  <a:cubicBezTo>
                    <a:pt x="19273" y="40631"/>
                    <a:pt x="19290" y="40443"/>
                    <a:pt x="19239" y="40272"/>
                  </a:cubicBezTo>
                  <a:cubicBezTo>
                    <a:pt x="19222" y="40221"/>
                    <a:pt x="19222" y="40170"/>
                    <a:pt x="19239" y="40119"/>
                  </a:cubicBezTo>
                  <a:lnTo>
                    <a:pt x="19239" y="40102"/>
                  </a:lnTo>
                  <a:cubicBezTo>
                    <a:pt x="19307" y="39914"/>
                    <a:pt x="19273" y="39726"/>
                    <a:pt x="19188" y="39572"/>
                  </a:cubicBezTo>
                  <a:lnTo>
                    <a:pt x="19137" y="39521"/>
                  </a:lnTo>
                  <a:cubicBezTo>
                    <a:pt x="19137" y="39504"/>
                    <a:pt x="19119" y="39504"/>
                    <a:pt x="19119" y="39486"/>
                  </a:cubicBezTo>
                  <a:cubicBezTo>
                    <a:pt x="19119" y="39486"/>
                    <a:pt x="19102" y="39469"/>
                    <a:pt x="19102" y="39469"/>
                  </a:cubicBezTo>
                  <a:lnTo>
                    <a:pt x="19102" y="39452"/>
                  </a:lnTo>
                  <a:lnTo>
                    <a:pt x="19102" y="39418"/>
                  </a:lnTo>
                  <a:cubicBezTo>
                    <a:pt x="19085" y="39350"/>
                    <a:pt x="19051" y="39264"/>
                    <a:pt x="19000" y="39213"/>
                  </a:cubicBezTo>
                  <a:lnTo>
                    <a:pt x="19000" y="39196"/>
                  </a:lnTo>
                  <a:lnTo>
                    <a:pt x="19034" y="39162"/>
                  </a:lnTo>
                  <a:cubicBezTo>
                    <a:pt x="19154" y="39042"/>
                    <a:pt x="19222" y="38871"/>
                    <a:pt x="19222" y="38701"/>
                  </a:cubicBezTo>
                  <a:cubicBezTo>
                    <a:pt x="19290" y="38564"/>
                    <a:pt x="19325" y="38410"/>
                    <a:pt x="19290" y="38273"/>
                  </a:cubicBezTo>
                  <a:lnTo>
                    <a:pt x="19290" y="38256"/>
                  </a:lnTo>
                  <a:lnTo>
                    <a:pt x="19290" y="38188"/>
                  </a:lnTo>
                  <a:lnTo>
                    <a:pt x="19290" y="38085"/>
                  </a:lnTo>
                  <a:cubicBezTo>
                    <a:pt x="19325" y="37966"/>
                    <a:pt x="19342" y="37846"/>
                    <a:pt x="19325" y="37727"/>
                  </a:cubicBezTo>
                  <a:cubicBezTo>
                    <a:pt x="19393" y="37573"/>
                    <a:pt x="19393" y="37385"/>
                    <a:pt x="19342" y="37231"/>
                  </a:cubicBezTo>
                  <a:cubicBezTo>
                    <a:pt x="19307" y="37163"/>
                    <a:pt x="19273" y="37111"/>
                    <a:pt x="19239" y="37060"/>
                  </a:cubicBezTo>
                  <a:lnTo>
                    <a:pt x="19290" y="37026"/>
                  </a:lnTo>
                  <a:lnTo>
                    <a:pt x="19393" y="36958"/>
                  </a:lnTo>
                  <a:cubicBezTo>
                    <a:pt x="19495" y="36906"/>
                    <a:pt x="19564" y="36838"/>
                    <a:pt x="19615" y="36736"/>
                  </a:cubicBezTo>
                  <a:cubicBezTo>
                    <a:pt x="19718" y="36548"/>
                    <a:pt x="19735" y="36308"/>
                    <a:pt x="19649" y="36103"/>
                  </a:cubicBezTo>
                  <a:cubicBezTo>
                    <a:pt x="19598" y="35950"/>
                    <a:pt x="19512" y="35813"/>
                    <a:pt x="19427" y="35693"/>
                  </a:cubicBezTo>
                  <a:lnTo>
                    <a:pt x="19393" y="35642"/>
                  </a:lnTo>
                  <a:cubicBezTo>
                    <a:pt x="19393" y="35488"/>
                    <a:pt x="19359" y="35317"/>
                    <a:pt x="19307" y="35164"/>
                  </a:cubicBezTo>
                  <a:cubicBezTo>
                    <a:pt x="19359" y="35061"/>
                    <a:pt x="19393" y="34924"/>
                    <a:pt x="19393" y="34805"/>
                  </a:cubicBezTo>
                  <a:cubicBezTo>
                    <a:pt x="19393" y="34651"/>
                    <a:pt x="19359" y="34514"/>
                    <a:pt x="19307" y="34378"/>
                  </a:cubicBezTo>
                  <a:cubicBezTo>
                    <a:pt x="19273" y="34326"/>
                    <a:pt x="19256" y="34292"/>
                    <a:pt x="19222" y="34241"/>
                  </a:cubicBezTo>
                  <a:lnTo>
                    <a:pt x="19222" y="34224"/>
                  </a:lnTo>
                  <a:cubicBezTo>
                    <a:pt x="19325" y="33899"/>
                    <a:pt x="19205" y="33540"/>
                    <a:pt x="18949" y="33335"/>
                  </a:cubicBezTo>
                  <a:cubicBezTo>
                    <a:pt x="19085" y="33216"/>
                    <a:pt x="19171" y="33045"/>
                    <a:pt x="19188" y="32857"/>
                  </a:cubicBezTo>
                  <a:lnTo>
                    <a:pt x="19188" y="32840"/>
                  </a:lnTo>
                  <a:lnTo>
                    <a:pt x="19188" y="32669"/>
                  </a:lnTo>
                  <a:cubicBezTo>
                    <a:pt x="19359" y="32532"/>
                    <a:pt x="19461" y="32344"/>
                    <a:pt x="19478" y="32122"/>
                  </a:cubicBezTo>
                  <a:cubicBezTo>
                    <a:pt x="19478" y="32088"/>
                    <a:pt x="19478" y="32037"/>
                    <a:pt x="19478" y="31986"/>
                  </a:cubicBezTo>
                  <a:cubicBezTo>
                    <a:pt x="19564" y="31866"/>
                    <a:pt x="19615" y="31729"/>
                    <a:pt x="19615" y="31576"/>
                  </a:cubicBezTo>
                  <a:cubicBezTo>
                    <a:pt x="19598" y="31507"/>
                    <a:pt x="19581" y="31456"/>
                    <a:pt x="19564" y="31388"/>
                  </a:cubicBezTo>
                  <a:cubicBezTo>
                    <a:pt x="19581" y="31251"/>
                    <a:pt x="19615" y="31114"/>
                    <a:pt x="19666" y="30978"/>
                  </a:cubicBezTo>
                  <a:cubicBezTo>
                    <a:pt x="19700" y="30875"/>
                    <a:pt x="19700" y="30773"/>
                    <a:pt x="19700" y="30670"/>
                  </a:cubicBezTo>
                  <a:cubicBezTo>
                    <a:pt x="19718" y="30636"/>
                    <a:pt x="19735" y="30619"/>
                    <a:pt x="19735" y="30619"/>
                  </a:cubicBezTo>
                  <a:cubicBezTo>
                    <a:pt x="19854" y="30448"/>
                    <a:pt x="19888" y="30243"/>
                    <a:pt x="19837" y="30055"/>
                  </a:cubicBezTo>
                  <a:cubicBezTo>
                    <a:pt x="19923" y="29918"/>
                    <a:pt x="19940" y="29764"/>
                    <a:pt x="19923" y="29611"/>
                  </a:cubicBezTo>
                  <a:cubicBezTo>
                    <a:pt x="19871" y="29423"/>
                    <a:pt x="19752" y="29235"/>
                    <a:pt x="19564" y="29149"/>
                  </a:cubicBezTo>
                  <a:cubicBezTo>
                    <a:pt x="19564" y="29098"/>
                    <a:pt x="19547" y="29047"/>
                    <a:pt x="19530" y="28996"/>
                  </a:cubicBezTo>
                  <a:cubicBezTo>
                    <a:pt x="19547" y="28927"/>
                    <a:pt x="19564" y="28859"/>
                    <a:pt x="19581" y="28791"/>
                  </a:cubicBezTo>
                  <a:cubicBezTo>
                    <a:pt x="19683" y="28654"/>
                    <a:pt x="19718" y="28466"/>
                    <a:pt x="19666" y="28295"/>
                  </a:cubicBezTo>
                  <a:cubicBezTo>
                    <a:pt x="19649" y="28192"/>
                    <a:pt x="19649" y="28090"/>
                    <a:pt x="19666" y="27987"/>
                  </a:cubicBezTo>
                  <a:cubicBezTo>
                    <a:pt x="19700" y="27782"/>
                    <a:pt x="19632" y="27577"/>
                    <a:pt x="19495" y="27424"/>
                  </a:cubicBezTo>
                  <a:cubicBezTo>
                    <a:pt x="19495" y="27355"/>
                    <a:pt x="19478" y="27287"/>
                    <a:pt x="19461" y="27219"/>
                  </a:cubicBezTo>
                  <a:lnTo>
                    <a:pt x="19461" y="27082"/>
                  </a:lnTo>
                  <a:cubicBezTo>
                    <a:pt x="19461" y="27014"/>
                    <a:pt x="19478" y="26945"/>
                    <a:pt x="19512" y="26877"/>
                  </a:cubicBezTo>
                  <a:cubicBezTo>
                    <a:pt x="19547" y="26809"/>
                    <a:pt x="19564" y="26723"/>
                    <a:pt x="19581" y="26638"/>
                  </a:cubicBezTo>
                  <a:lnTo>
                    <a:pt x="19581" y="26552"/>
                  </a:lnTo>
                  <a:lnTo>
                    <a:pt x="19598" y="26210"/>
                  </a:lnTo>
                  <a:cubicBezTo>
                    <a:pt x="19718" y="26108"/>
                    <a:pt x="19786" y="25937"/>
                    <a:pt x="19803" y="25766"/>
                  </a:cubicBezTo>
                  <a:cubicBezTo>
                    <a:pt x="19940" y="25595"/>
                    <a:pt x="19991" y="25373"/>
                    <a:pt x="19974" y="25151"/>
                  </a:cubicBezTo>
                  <a:cubicBezTo>
                    <a:pt x="19974" y="25117"/>
                    <a:pt x="19974" y="25083"/>
                    <a:pt x="19974" y="25049"/>
                  </a:cubicBezTo>
                  <a:cubicBezTo>
                    <a:pt x="20076" y="24758"/>
                    <a:pt x="20076" y="24451"/>
                    <a:pt x="19974" y="24160"/>
                  </a:cubicBezTo>
                  <a:cubicBezTo>
                    <a:pt x="20008" y="23904"/>
                    <a:pt x="19940" y="23630"/>
                    <a:pt x="19803" y="23408"/>
                  </a:cubicBezTo>
                  <a:cubicBezTo>
                    <a:pt x="19803" y="23357"/>
                    <a:pt x="19820" y="23306"/>
                    <a:pt x="19820" y="23237"/>
                  </a:cubicBezTo>
                  <a:cubicBezTo>
                    <a:pt x="19923" y="23084"/>
                    <a:pt x="19991" y="22930"/>
                    <a:pt x="20025" y="22742"/>
                  </a:cubicBezTo>
                  <a:cubicBezTo>
                    <a:pt x="20093" y="22520"/>
                    <a:pt x="20093" y="22298"/>
                    <a:pt x="20059" y="22076"/>
                  </a:cubicBezTo>
                  <a:lnTo>
                    <a:pt x="20230" y="22076"/>
                  </a:lnTo>
                  <a:cubicBezTo>
                    <a:pt x="20384" y="22059"/>
                    <a:pt x="20521" y="22007"/>
                    <a:pt x="20657" y="21922"/>
                  </a:cubicBezTo>
                  <a:lnTo>
                    <a:pt x="2067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0" name="Google Shape;80;p6"/>
            <p:cNvGrpSpPr/>
            <p:nvPr/>
          </p:nvGrpSpPr>
          <p:grpSpPr>
            <a:xfrm>
              <a:off x="-751900" y="2916975"/>
              <a:ext cx="516875" cy="1126000"/>
              <a:chOff x="-751900" y="2916975"/>
              <a:chExt cx="516875" cy="1126000"/>
            </a:xfrm>
          </p:grpSpPr>
          <p:sp>
            <p:nvSpPr>
              <p:cNvPr id="81" name="Google Shape;81;p6"/>
              <p:cNvSpPr/>
              <p:nvPr/>
            </p:nvSpPr>
            <p:spPr>
              <a:xfrm>
                <a:off x="-751900" y="2916975"/>
                <a:ext cx="5168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1"/>
                    </a:moveTo>
                    <a:lnTo>
                      <a:pt x="0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82;p6"/>
              <p:cNvSpPr/>
              <p:nvPr/>
            </p:nvSpPr>
            <p:spPr>
              <a:xfrm>
                <a:off x="-751900" y="2987025"/>
                <a:ext cx="5168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1"/>
                    </a:moveTo>
                    <a:lnTo>
                      <a:pt x="0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83;p6"/>
              <p:cNvSpPr/>
              <p:nvPr/>
            </p:nvSpPr>
            <p:spPr>
              <a:xfrm>
                <a:off x="-751900" y="3057500"/>
                <a:ext cx="5168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1"/>
                    </a:moveTo>
                    <a:lnTo>
                      <a:pt x="0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84;p6"/>
              <p:cNvSpPr/>
              <p:nvPr/>
            </p:nvSpPr>
            <p:spPr>
              <a:xfrm>
                <a:off x="-751900" y="3128000"/>
                <a:ext cx="5168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0"/>
                    </a:moveTo>
                    <a:lnTo>
                      <a:pt x="0" y="0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85;p6"/>
              <p:cNvSpPr/>
              <p:nvPr/>
            </p:nvSpPr>
            <p:spPr>
              <a:xfrm>
                <a:off x="-751900" y="3198475"/>
                <a:ext cx="5168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0"/>
                    </a:moveTo>
                    <a:lnTo>
                      <a:pt x="0" y="0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86;p6"/>
              <p:cNvSpPr/>
              <p:nvPr/>
            </p:nvSpPr>
            <p:spPr>
              <a:xfrm>
                <a:off x="-751900" y="3268525"/>
                <a:ext cx="5168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1"/>
                    </a:moveTo>
                    <a:lnTo>
                      <a:pt x="0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87;p6"/>
              <p:cNvSpPr/>
              <p:nvPr/>
            </p:nvSpPr>
            <p:spPr>
              <a:xfrm>
                <a:off x="-751900" y="3339000"/>
                <a:ext cx="5168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1"/>
                    </a:moveTo>
                    <a:lnTo>
                      <a:pt x="0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88;p6"/>
              <p:cNvSpPr/>
              <p:nvPr/>
            </p:nvSpPr>
            <p:spPr>
              <a:xfrm>
                <a:off x="-751900" y="3409475"/>
                <a:ext cx="499922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1"/>
                    </a:moveTo>
                    <a:lnTo>
                      <a:pt x="0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89;p6"/>
              <p:cNvSpPr/>
              <p:nvPr/>
            </p:nvSpPr>
            <p:spPr>
              <a:xfrm>
                <a:off x="-751900" y="3479975"/>
                <a:ext cx="499922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0"/>
                    </a:moveTo>
                    <a:lnTo>
                      <a:pt x="0" y="0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90;p6"/>
              <p:cNvSpPr/>
              <p:nvPr/>
            </p:nvSpPr>
            <p:spPr>
              <a:xfrm>
                <a:off x="-751900" y="3550450"/>
                <a:ext cx="489946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0"/>
                    </a:moveTo>
                    <a:lnTo>
                      <a:pt x="0" y="0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91;p6"/>
              <p:cNvSpPr/>
              <p:nvPr/>
            </p:nvSpPr>
            <p:spPr>
              <a:xfrm>
                <a:off x="-751900" y="3620925"/>
                <a:ext cx="489946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1"/>
                    </a:moveTo>
                    <a:lnTo>
                      <a:pt x="0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92;p6"/>
              <p:cNvSpPr/>
              <p:nvPr/>
            </p:nvSpPr>
            <p:spPr>
              <a:xfrm>
                <a:off x="-751900" y="3690975"/>
                <a:ext cx="478471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1"/>
                    </a:moveTo>
                    <a:lnTo>
                      <a:pt x="0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93;p6"/>
              <p:cNvSpPr/>
              <p:nvPr/>
            </p:nvSpPr>
            <p:spPr>
              <a:xfrm>
                <a:off x="-751900" y="3761475"/>
                <a:ext cx="489946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0"/>
                    </a:moveTo>
                    <a:lnTo>
                      <a:pt x="0" y="0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94;p6"/>
              <p:cNvSpPr/>
              <p:nvPr/>
            </p:nvSpPr>
            <p:spPr>
              <a:xfrm>
                <a:off x="-751900" y="3831950"/>
                <a:ext cx="478471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0"/>
                    </a:moveTo>
                    <a:lnTo>
                      <a:pt x="0" y="0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95;p6"/>
              <p:cNvSpPr/>
              <p:nvPr/>
            </p:nvSpPr>
            <p:spPr>
              <a:xfrm>
                <a:off x="-751900" y="3902425"/>
                <a:ext cx="462603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0"/>
                    </a:moveTo>
                    <a:lnTo>
                      <a:pt x="0" y="0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96;p6"/>
              <p:cNvSpPr/>
              <p:nvPr/>
            </p:nvSpPr>
            <p:spPr>
              <a:xfrm>
                <a:off x="-751900" y="3972475"/>
                <a:ext cx="442290" cy="49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1"/>
                    </a:moveTo>
                    <a:lnTo>
                      <a:pt x="0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97;p6"/>
              <p:cNvSpPr/>
              <p:nvPr/>
            </p:nvSpPr>
            <p:spPr>
              <a:xfrm>
                <a:off x="-273450" y="2916975"/>
                <a:ext cx="11500" cy="590362"/>
              </a:xfrm>
              <a:custGeom>
                <a:avLst/>
                <a:gdLst/>
                <a:ahLst/>
                <a:cxnLst/>
                <a:rect l="l" t="t" r="r" b="b"/>
                <a:pathLst>
                  <a:path w="1" h="45040" fill="none" extrusionOk="0">
                    <a:moveTo>
                      <a:pt x="1" y="45040"/>
                    </a:moveTo>
                    <a:lnTo>
                      <a:pt x="1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98;p6"/>
              <p:cNvSpPr/>
              <p:nvPr/>
            </p:nvSpPr>
            <p:spPr>
              <a:xfrm>
                <a:off x="-327325" y="2916975"/>
                <a:ext cx="25" cy="1126000"/>
              </a:xfrm>
              <a:custGeom>
                <a:avLst/>
                <a:gdLst/>
                <a:ahLst/>
                <a:cxnLst/>
                <a:rect l="l" t="t" r="r" b="b"/>
                <a:pathLst>
                  <a:path w="1" h="45040" fill="none" extrusionOk="0">
                    <a:moveTo>
                      <a:pt x="1" y="45040"/>
                    </a:moveTo>
                    <a:lnTo>
                      <a:pt x="1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99;p6"/>
              <p:cNvSpPr/>
              <p:nvPr/>
            </p:nvSpPr>
            <p:spPr>
              <a:xfrm>
                <a:off x="-393100" y="2916975"/>
                <a:ext cx="25" cy="1126000"/>
              </a:xfrm>
              <a:custGeom>
                <a:avLst/>
                <a:gdLst/>
                <a:ahLst/>
                <a:cxnLst/>
                <a:rect l="l" t="t" r="r" b="b"/>
                <a:pathLst>
                  <a:path w="1" h="45040" fill="none" extrusionOk="0">
                    <a:moveTo>
                      <a:pt x="0" y="45040"/>
                    </a:moveTo>
                    <a:lnTo>
                      <a:pt x="0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100;p6"/>
              <p:cNvSpPr/>
              <p:nvPr/>
            </p:nvSpPr>
            <p:spPr>
              <a:xfrm>
                <a:off x="-458450" y="2916975"/>
                <a:ext cx="25" cy="1126000"/>
              </a:xfrm>
              <a:custGeom>
                <a:avLst/>
                <a:gdLst/>
                <a:ahLst/>
                <a:cxnLst/>
                <a:rect l="l" t="t" r="r" b="b"/>
                <a:pathLst>
                  <a:path w="1" h="45040" fill="none" extrusionOk="0">
                    <a:moveTo>
                      <a:pt x="0" y="45040"/>
                    </a:moveTo>
                    <a:lnTo>
                      <a:pt x="0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101;p6"/>
              <p:cNvSpPr/>
              <p:nvPr/>
            </p:nvSpPr>
            <p:spPr>
              <a:xfrm>
                <a:off x="-523800" y="2916975"/>
                <a:ext cx="25" cy="1093233"/>
              </a:xfrm>
              <a:custGeom>
                <a:avLst/>
                <a:gdLst/>
                <a:ahLst/>
                <a:cxnLst/>
                <a:rect l="l" t="t" r="r" b="b"/>
                <a:pathLst>
                  <a:path w="1" h="45040" fill="none" extrusionOk="0">
                    <a:moveTo>
                      <a:pt x="0" y="45040"/>
                    </a:moveTo>
                    <a:lnTo>
                      <a:pt x="0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102;p6"/>
              <p:cNvSpPr/>
              <p:nvPr/>
            </p:nvSpPr>
            <p:spPr>
              <a:xfrm>
                <a:off x="-589600" y="2916975"/>
                <a:ext cx="25" cy="1093233"/>
              </a:xfrm>
              <a:custGeom>
                <a:avLst/>
                <a:gdLst/>
                <a:ahLst/>
                <a:cxnLst/>
                <a:rect l="l" t="t" r="r" b="b"/>
                <a:pathLst>
                  <a:path w="1" h="45040" fill="none" extrusionOk="0">
                    <a:moveTo>
                      <a:pt x="1" y="45040"/>
                    </a:moveTo>
                    <a:lnTo>
                      <a:pt x="1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103;p6"/>
              <p:cNvSpPr/>
              <p:nvPr/>
            </p:nvSpPr>
            <p:spPr>
              <a:xfrm>
                <a:off x="-654950" y="2916975"/>
                <a:ext cx="25" cy="1093233"/>
              </a:xfrm>
              <a:custGeom>
                <a:avLst/>
                <a:gdLst/>
                <a:ahLst/>
                <a:cxnLst/>
                <a:rect l="l" t="t" r="r" b="b"/>
                <a:pathLst>
                  <a:path w="1" h="45040" fill="none" extrusionOk="0">
                    <a:moveTo>
                      <a:pt x="1" y="45040"/>
                    </a:moveTo>
                    <a:lnTo>
                      <a:pt x="1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04" name="Google Shape;104;p6"/>
          <p:cNvSpPr txBox="1">
            <a:spLocks noGrp="1"/>
          </p:cNvSpPr>
          <p:nvPr>
            <p:ph type="title"/>
          </p:nvPr>
        </p:nvSpPr>
        <p:spPr>
          <a:xfrm>
            <a:off x="2727450" y="537875"/>
            <a:ext cx="3689100" cy="48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grpSp>
        <p:nvGrpSpPr>
          <p:cNvPr id="105" name="Google Shape;105;p6"/>
          <p:cNvGrpSpPr/>
          <p:nvPr/>
        </p:nvGrpSpPr>
        <p:grpSpPr>
          <a:xfrm rot="-2319052">
            <a:off x="78829" y="124939"/>
            <a:ext cx="1290477" cy="820137"/>
            <a:chOff x="7685850" y="32550"/>
            <a:chExt cx="1290421" cy="820102"/>
          </a:xfrm>
        </p:grpSpPr>
        <p:sp>
          <p:nvSpPr>
            <p:cNvPr id="106" name="Google Shape;106;p6"/>
            <p:cNvSpPr/>
            <p:nvPr/>
          </p:nvSpPr>
          <p:spPr>
            <a:xfrm>
              <a:off x="7685850" y="397672"/>
              <a:ext cx="148531" cy="61160"/>
            </a:xfrm>
            <a:custGeom>
              <a:avLst/>
              <a:gdLst/>
              <a:ahLst/>
              <a:cxnLst/>
              <a:rect l="l" t="t" r="r" b="b"/>
              <a:pathLst>
                <a:path w="2997" h="1234" extrusionOk="0">
                  <a:moveTo>
                    <a:pt x="231" y="0"/>
                  </a:moveTo>
                  <a:cubicBezTo>
                    <a:pt x="53" y="0"/>
                    <a:pt x="1" y="287"/>
                    <a:pt x="203" y="334"/>
                  </a:cubicBezTo>
                  <a:cubicBezTo>
                    <a:pt x="972" y="693"/>
                    <a:pt x="1775" y="983"/>
                    <a:pt x="2595" y="1222"/>
                  </a:cubicBezTo>
                  <a:cubicBezTo>
                    <a:pt x="2623" y="1230"/>
                    <a:pt x="2649" y="1233"/>
                    <a:pt x="2674" y="1233"/>
                  </a:cubicBezTo>
                  <a:cubicBezTo>
                    <a:pt x="2934" y="1233"/>
                    <a:pt x="2997" y="853"/>
                    <a:pt x="2731" y="744"/>
                  </a:cubicBezTo>
                  <a:cubicBezTo>
                    <a:pt x="1928" y="436"/>
                    <a:pt x="1125" y="197"/>
                    <a:pt x="288" y="9"/>
                  </a:cubicBezTo>
                  <a:cubicBezTo>
                    <a:pt x="268" y="3"/>
                    <a:pt x="249" y="0"/>
                    <a:pt x="23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6"/>
            <p:cNvSpPr/>
            <p:nvPr/>
          </p:nvSpPr>
          <p:spPr>
            <a:xfrm>
              <a:off x="7911750" y="507105"/>
              <a:ext cx="136340" cy="55262"/>
            </a:xfrm>
            <a:custGeom>
              <a:avLst/>
              <a:gdLst/>
              <a:ahLst/>
              <a:cxnLst/>
              <a:rect l="l" t="t" r="r" b="b"/>
              <a:pathLst>
                <a:path w="2751" h="1115" extrusionOk="0">
                  <a:moveTo>
                    <a:pt x="313" y="1"/>
                  </a:moveTo>
                  <a:cubicBezTo>
                    <a:pt x="76" y="1"/>
                    <a:pt x="0" y="353"/>
                    <a:pt x="241" y="450"/>
                  </a:cubicBezTo>
                  <a:cubicBezTo>
                    <a:pt x="907" y="655"/>
                    <a:pt x="1557" y="928"/>
                    <a:pt x="2240" y="1099"/>
                  </a:cubicBezTo>
                  <a:cubicBezTo>
                    <a:pt x="2275" y="1110"/>
                    <a:pt x="2308" y="1115"/>
                    <a:pt x="2339" y="1115"/>
                  </a:cubicBezTo>
                  <a:cubicBezTo>
                    <a:pt x="2643" y="1115"/>
                    <a:pt x="2750" y="628"/>
                    <a:pt x="2394" y="535"/>
                  </a:cubicBezTo>
                  <a:cubicBezTo>
                    <a:pt x="1744" y="313"/>
                    <a:pt x="1044" y="176"/>
                    <a:pt x="360" y="5"/>
                  </a:cubicBezTo>
                  <a:cubicBezTo>
                    <a:pt x="344" y="2"/>
                    <a:pt x="328" y="1"/>
                    <a:pt x="3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6"/>
            <p:cNvSpPr/>
            <p:nvPr/>
          </p:nvSpPr>
          <p:spPr>
            <a:xfrm>
              <a:off x="8149198" y="577880"/>
              <a:ext cx="137331" cy="63985"/>
            </a:xfrm>
            <a:custGeom>
              <a:avLst/>
              <a:gdLst/>
              <a:ahLst/>
              <a:cxnLst/>
              <a:rect l="l" t="t" r="r" b="b"/>
              <a:pathLst>
                <a:path w="2771" h="1291" extrusionOk="0">
                  <a:moveTo>
                    <a:pt x="321" y="0"/>
                  </a:moveTo>
                  <a:cubicBezTo>
                    <a:pt x="119" y="0"/>
                    <a:pt x="1" y="330"/>
                    <a:pt x="217" y="423"/>
                  </a:cubicBezTo>
                  <a:cubicBezTo>
                    <a:pt x="900" y="730"/>
                    <a:pt x="1584" y="1038"/>
                    <a:pt x="2284" y="1277"/>
                  </a:cubicBezTo>
                  <a:cubicBezTo>
                    <a:pt x="2311" y="1286"/>
                    <a:pt x="2338" y="1291"/>
                    <a:pt x="2363" y="1291"/>
                  </a:cubicBezTo>
                  <a:cubicBezTo>
                    <a:pt x="2612" y="1291"/>
                    <a:pt x="2770" y="873"/>
                    <a:pt x="2507" y="764"/>
                  </a:cubicBezTo>
                  <a:cubicBezTo>
                    <a:pt x="1806" y="474"/>
                    <a:pt x="1105" y="235"/>
                    <a:pt x="388" y="13"/>
                  </a:cubicBezTo>
                  <a:cubicBezTo>
                    <a:pt x="365" y="4"/>
                    <a:pt x="342" y="0"/>
                    <a:pt x="3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6"/>
            <p:cNvSpPr/>
            <p:nvPr/>
          </p:nvSpPr>
          <p:spPr>
            <a:xfrm>
              <a:off x="8377526" y="679878"/>
              <a:ext cx="140651" cy="62003"/>
            </a:xfrm>
            <a:custGeom>
              <a:avLst/>
              <a:gdLst/>
              <a:ahLst/>
              <a:cxnLst/>
              <a:rect l="l" t="t" r="r" b="b"/>
              <a:pathLst>
                <a:path w="2838" h="1251" extrusionOk="0">
                  <a:moveTo>
                    <a:pt x="418" y="0"/>
                  </a:moveTo>
                  <a:cubicBezTo>
                    <a:pt x="182" y="0"/>
                    <a:pt x="1" y="371"/>
                    <a:pt x="274" y="483"/>
                  </a:cubicBezTo>
                  <a:cubicBezTo>
                    <a:pt x="924" y="774"/>
                    <a:pt x="1624" y="1013"/>
                    <a:pt x="2308" y="1235"/>
                  </a:cubicBezTo>
                  <a:cubicBezTo>
                    <a:pt x="2344" y="1246"/>
                    <a:pt x="2378" y="1250"/>
                    <a:pt x="2410" y="1250"/>
                  </a:cubicBezTo>
                  <a:cubicBezTo>
                    <a:pt x="2741" y="1250"/>
                    <a:pt x="2837" y="728"/>
                    <a:pt x="2479" y="603"/>
                  </a:cubicBezTo>
                  <a:cubicBezTo>
                    <a:pt x="1812" y="381"/>
                    <a:pt x="1146" y="176"/>
                    <a:pt x="462" y="5"/>
                  </a:cubicBezTo>
                  <a:cubicBezTo>
                    <a:pt x="447" y="2"/>
                    <a:pt x="433" y="0"/>
                    <a:pt x="41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6"/>
            <p:cNvSpPr/>
            <p:nvPr/>
          </p:nvSpPr>
          <p:spPr>
            <a:xfrm>
              <a:off x="8587616" y="783214"/>
              <a:ext cx="142485" cy="69437"/>
            </a:xfrm>
            <a:custGeom>
              <a:avLst/>
              <a:gdLst/>
              <a:ahLst/>
              <a:cxnLst/>
              <a:rect l="l" t="t" r="r" b="b"/>
              <a:pathLst>
                <a:path w="2875" h="1401" extrusionOk="0">
                  <a:moveTo>
                    <a:pt x="332" y="1"/>
                  </a:moveTo>
                  <a:cubicBezTo>
                    <a:pt x="115" y="1"/>
                    <a:pt x="0" y="343"/>
                    <a:pt x="256" y="449"/>
                  </a:cubicBezTo>
                  <a:cubicBezTo>
                    <a:pt x="905" y="825"/>
                    <a:pt x="1589" y="1132"/>
                    <a:pt x="2289" y="1388"/>
                  </a:cubicBezTo>
                  <a:cubicBezTo>
                    <a:pt x="2319" y="1397"/>
                    <a:pt x="2347" y="1401"/>
                    <a:pt x="2375" y="1401"/>
                  </a:cubicBezTo>
                  <a:cubicBezTo>
                    <a:pt x="2686" y="1401"/>
                    <a:pt x="2875" y="913"/>
                    <a:pt x="2545" y="756"/>
                  </a:cubicBezTo>
                  <a:cubicBezTo>
                    <a:pt x="1879" y="449"/>
                    <a:pt x="1161" y="192"/>
                    <a:pt x="427" y="21"/>
                  </a:cubicBezTo>
                  <a:cubicBezTo>
                    <a:pt x="394" y="7"/>
                    <a:pt x="362" y="1"/>
                    <a:pt x="3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6"/>
            <p:cNvSpPr/>
            <p:nvPr/>
          </p:nvSpPr>
          <p:spPr>
            <a:xfrm>
              <a:off x="7896683" y="331904"/>
              <a:ext cx="202552" cy="93971"/>
            </a:xfrm>
            <a:custGeom>
              <a:avLst/>
              <a:gdLst/>
              <a:ahLst/>
              <a:cxnLst/>
              <a:rect l="l" t="t" r="r" b="b"/>
              <a:pathLst>
                <a:path w="4087" h="1896" extrusionOk="0">
                  <a:moveTo>
                    <a:pt x="382" y="0"/>
                  </a:moveTo>
                  <a:cubicBezTo>
                    <a:pt x="78" y="0"/>
                    <a:pt x="0" y="497"/>
                    <a:pt x="323" y="636"/>
                  </a:cubicBezTo>
                  <a:cubicBezTo>
                    <a:pt x="1382" y="1063"/>
                    <a:pt x="2441" y="1558"/>
                    <a:pt x="3535" y="1883"/>
                  </a:cubicBezTo>
                  <a:cubicBezTo>
                    <a:pt x="3565" y="1892"/>
                    <a:pt x="3594" y="1896"/>
                    <a:pt x="3622" y="1896"/>
                  </a:cubicBezTo>
                  <a:cubicBezTo>
                    <a:pt x="3914" y="1896"/>
                    <a:pt x="4086" y="1442"/>
                    <a:pt x="3774" y="1302"/>
                  </a:cubicBezTo>
                  <a:cubicBezTo>
                    <a:pt x="2732" y="789"/>
                    <a:pt x="1587" y="414"/>
                    <a:pt x="494" y="21"/>
                  </a:cubicBezTo>
                  <a:cubicBezTo>
                    <a:pt x="454" y="7"/>
                    <a:pt x="417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6"/>
            <p:cNvSpPr/>
            <p:nvPr/>
          </p:nvSpPr>
          <p:spPr>
            <a:xfrm>
              <a:off x="8209662" y="472759"/>
              <a:ext cx="172717" cy="67108"/>
            </a:xfrm>
            <a:custGeom>
              <a:avLst/>
              <a:gdLst/>
              <a:ahLst/>
              <a:cxnLst/>
              <a:rect l="l" t="t" r="r" b="b"/>
              <a:pathLst>
                <a:path w="3485" h="1354" extrusionOk="0">
                  <a:moveTo>
                    <a:pt x="328" y="1"/>
                  </a:moveTo>
                  <a:cubicBezTo>
                    <a:pt x="71" y="1"/>
                    <a:pt x="0" y="401"/>
                    <a:pt x="278" y="493"/>
                  </a:cubicBezTo>
                  <a:cubicBezTo>
                    <a:pt x="1133" y="784"/>
                    <a:pt x="1987" y="1194"/>
                    <a:pt x="2893" y="1348"/>
                  </a:cubicBezTo>
                  <a:cubicBezTo>
                    <a:pt x="2913" y="1352"/>
                    <a:pt x="2934" y="1354"/>
                    <a:pt x="2954" y="1354"/>
                  </a:cubicBezTo>
                  <a:cubicBezTo>
                    <a:pt x="3252" y="1354"/>
                    <a:pt x="3485" y="909"/>
                    <a:pt x="3149" y="750"/>
                  </a:cubicBezTo>
                  <a:cubicBezTo>
                    <a:pt x="2295" y="374"/>
                    <a:pt x="1321" y="237"/>
                    <a:pt x="415" y="15"/>
                  </a:cubicBezTo>
                  <a:cubicBezTo>
                    <a:pt x="384" y="5"/>
                    <a:pt x="355" y="1"/>
                    <a:pt x="3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6"/>
            <p:cNvSpPr/>
            <p:nvPr/>
          </p:nvSpPr>
          <p:spPr>
            <a:xfrm>
              <a:off x="8468967" y="557064"/>
              <a:ext cx="123950" cy="56749"/>
            </a:xfrm>
            <a:custGeom>
              <a:avLst/>
              <a:gdLst/>
              <a:ahLst/>
              <a:cxnLst/>
              <a:rect l="l" t="t" r="r" b="b"/>
              <a:pathLst>
                <a:path w="2501" h="1145" extrusionOk="0">
                  <a:moveTo>
                    <a:pt x="349" y="0"/>
                  </a:moveTo>
                  <a:cubicBezTo>
                    <a:pt x="148" y="0"/>
                    <a:pt x="1" y="304"/>
                    <a:pt x="224" y="415"/>
                  </a:cubicBezTo>
                  <a:cubicBezTo>
                    <a:pt x="770" y="655"/>
                    <a:pt x="1300" y="996"/>
                    <a:pt x="1864" y="1133"/>
                  </a:cubicBezTo>
                  <a:cubicBezTo>
                    <a:pt x="1893" y="1141"/>
                    <a:pt x="1922" y="1145"/>
                    <a:pt x="1950" y="1145"/>
                  </a:cubicBezTo>
                  <a:cubicBezTo>
                    <a:pt x="2281" y="1145"/>
                    <a:pt x="2501" y="624"/>
                    <a:pt x="2154" y="467"/>
                  </a:cubicBezTo>
                  <a:cubicBezTo>
                    <a:pt x="1590" y="227"/>
                    <a:pt x="975" y="159"/>
                    <a:pt x="394" y="5"/>
                  </a:cubicBezTo>
                  <a:cubicBezTo>
                    <a:pt x="379" y="2"/>
                    <a:pt x="364" y="0"/>
                    <a:pt x="34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6"/>
            <p:cNvSpPr/>
            <p:nvPr/>
          </p:nvSpPr>
          <p:spPr>
            <a:xfrm>
              <a:off x="8636137" y="643153"/>
              <a:ext cx="141989" cy="81382"/>
            </a:xfrm>
            <a:custGeom>
              <a:avLst/>
              <a:gdLst/>
              <a:ahLst/>
              <a:cxnLst/>
              <a:rect l="l" t="t" r="r" b="b"/>
              <a:pathLst>
                <a:path w="2865" h="1642" extrusionOk="0">
                  <a:moveTo>
                    <a:pt x="387" y="0"/>
                  </a:moveTo>
                  <a:cubicBezTo>
                    <a:pt x="150" y="0"/>
                    <a:pt x="1" y="382"/>
                    <a:pt x="251" y="507"/>
                  </a:cubicBezTo>
                  <a:cubicBezTo>
                    <a:pt x="610" y="678"/>
                    <a:pt x="951" y="848"/>
                    <a:pt x="1293" y="1053"/>
                  </a:cubicBezTo>
                  <a:cubicBezTo>
                    <a:pt x="1327" y="1105"/>
                    <a:pt x="1361" y="1139"/>
                    <a:pt x="1413" y="1173"/>
                  </a:cubicBezTo>
                  <a:lnTo>
                    <a:pt x="2130" y="1583"/>
                  </a:lnTo>
                  <a:cubicBezTo>
                    <a:pt x="2198" y="1624"/>
                    <a:pt x="2265" y="1642"/>
                    <a:pt x="2328" y="1642"/>
                  </a:cubicBezTo>
                  <a:cubicBezTo>
                    <a:pt x="2657" y="1642"/>
                    <a:pt x="2865" y="1149"/>
                    <a:pt x="2506" y="934"/>
                  </a:cubicBezTo>
                  <a:cubicBezTo>
                    <a:pt x="1874" y="558"/>
                    <a:pt x="1173" y="233"/>
                    <a:pt x="456" y="11"/>
                  </a:cubicBezTo>
                  <a:cubicBezTo>
                    <a:pt x="432" y="4"/>
                    <a:pt x="409" y="0"/>
                    <a:pt x="3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6"/>
            <p:cNvSpPr/>
            <p:nvPr/>
          </p:nvSpPr>
          <p:spPr>
            <a:xfrm>
              <a:off x="7867492" y="150160"/>
              <a:ext cx="150861" cy="72857"/>
            </a:xfrm>
            <a:custGeom>
              <a:avLst/>
              <a:gdLst/>
              <a:ahLst/>
              <a:cxnLst/>
              <a:rect l="l" t="t" r="r" b="b"/>
              <a:pathLst>
                <a:path w="3044" h="1470" extrusionOk="0">
                  <a:moveTo>
                    <a:pt x="419" y="0"/>
                  </a:moveTo>
                  <a:cubicBezTo>
                    <a:pt x="158" y="0"/>
                    <a:pt x="0" y="420"/>
                    <a:pt x="280" y="544"/>
                  </a:cubicBezTo>
                  <a:cubicBezTo>
                    <a:pt x="1031" y="868"/>
                    <a:pt x="1783" y="1176"/>
                    <a:pt x="2552" y="1449"/>
                  </a:cubicBezTo>
                  <a:cubicBezTo>
                    <a:pt x="2590" y="1463"/>
                    <a:pt x="2626" y="1469"/>
                    <a:pt x="2659" y="1469"/>
                  </a:cubicBezTo>
                  <a:cubicBezTo>
                    <a:pt x="2954" y="1469"/>
                    <a:pt x="3044" y="972"/>
                    <a:pt x="2706" y="834"/>
                  </a:cubicBezTo>
                  <a:cubicBezTo>
                    <a:pt x="1988" y="544"/>
                    <a:pt x="1253" y="253"/>
                    <a:pt x="502" y="14"/>
                  </a:cubicBezTo>
                  <a:cubicBezTo>
                    <a:pt x="473" y="5"/>
                    <a:pt x="445" y="0"/>
                    <a:pt x="41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6"/>
            <p:cNvSpPr/>
            <p:nvPr/>
          </p:nvSpPr>
          <p:spPr>
            <a:xfrm>
              <a:off x="8160696" y="292155"/>
              <a:ext cx="178020" cy="81332"/>
            </a:xfrm>
            <a:custGeom>
              <a:avLst/>
              <a:gdLst/>
              <a:ahLst/>
              <a:cxnLst/>
              <a:rect l="l" t="t" r="r" b="b"/>
              <a:pathLst>
                <a:path w="3592" h="1641" extrusionOk="0">
                  <a:moveTo>
                    <a:pt x="316" y="1"/>
                  </a:moveTo>
                  <a:cubicBezTo>
                    <a:pt x="67" y="1"/>
                    <a:pt x="1" y="408"/>
                    <a:pt x="275" y="515"/>
                  </a:cubicBezTo>
                  <a:cubicBezTo>
                    <a:pt x="1198" y="874"/>
                    <a:pt x="2104" y="1318"/>
                    <a:pt x="3060" y="1626"/>
                  </a:cubicBezTo>
                  <a:cubicBezTo>
                    <a:pt x="3096" y="1636"/>
                    <a:pt x="3130" y="1641"/>
                    <a:pt x="3162" y="1641"/>
                  </a:cubicBezTo>
                  <a:cubicBezTo>
                    <a:pt x="3493" y="1641"/>
                    <a:pt x="3591" y="1117"/>
                    <a:pt x="3248" y="976"/>
                  </a:cubicBezTo>
                  <a:cubicBezTo>
                    <a:pt x="2326" y="600"/>
                    <a:pt x="1352" y="327"/>
                    <a:pt x="412" y="19"/>
                  </a:cubicBezTo>
                  <a:cubicBezTo>
                    <a:pt x="378" y="7"/>
                    <a:pt x="345" y="1"/>
                    <a:pt x="3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6"/>
            <p:cNvSpPr/>
            <p:nvPr/>
          </p:nvSpPr>
          <p:spPr>
            <a:xfrm>
              <a:off x="8437297" y="392320"/>
              <a:ext cx="164291" cy="78259"/>
            </a:xfrm>
            <a:custGeom>
              <a:avLst/>
              <a:gdLst/>
              <a:ahLst/>
              <a:cxnLst/>
              <a:rect l="l" t="t" r="r" b="b"/>
              <a:pathLst>
                <a:path w="3315" h="1579" extrusionOk="0">
                  <a:moveTo>
                    <a:pt x="389" y="0"/>
                  </a:moveTo>
                  <a:cubicBezTo>
                    <a:pt x="144" y="0"/>
                    <a:pt x="0" y="404"/>
                    <a:pt x="247" y="527"/>
                  </a:cubicBezTo>
                  <a:cubicBezTo>
                    <a:pt x="1085" y="869"/>
                    <a:pt x="1871" y="1330"/>
                    <a:pt x="2742" y="1569"/>
                  </a:cubicBezTo>
                  <a:cubicBezTo>
                    <a:pt x="2767" y="1576"/>
                    <a:pt x="2792" y="1579"/>
                    <a:pt x="2816" y="1579"/>
                  </a:cubicBezTo>
                  <a:cubicBezTo>
                    <a:pt x="3118" y="1579"/>
                    <a:pt x="3315" y="1111"/>
                    <a:pt x="2998" y="937"/>
                  </a:cubicBezTo>
                  <a:cubicBezTo>
                    <a:pt x="2195" y="527"/>
                    <a:pt x="1307" y="322"/>
                    <a:pt x="470" y="15"/>
                  </a:cubicBezTo>
                  <a:cubicBezTo>
                    <a:pt x="442" y="5"/>
                    <a:pt x="415" y="0"/>
                    <a:pt x="38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6"/>
            <p:cNvSpPr/>
            <p:nvPr/>
          </p:nvSpPr>
          <p:spPr>
            <a:xfrm>
              <a:off x="8664585" y="500315"/>
              <a:ext cx="209193" cy="101851"/>
            </a:xfrm>
            <a:custGeom>
              <a:avLst/>
              <a:gdLst/>
              <a:ahLst/>
              <a:cxnLst/>
              <a:rect l="l" t="t" r="r" b="b"/>
              <a:pathLst>
                <a:path w="4221" h="2055" extrusionOk="0">
                  <a:moveTo>
                    <a:pt x="411" y="1"/>
                  </a:moveTo>
                  <a:cubicBezTo>
                    <a:pt x="147" y="1"/>
                    <a:pt x="1" y="448"/>
                    <a:pt x="275" y="569"/>
                  </a:cubicBezTo>
                  <a:cubicBezTo>
                    <a:pt x="1334" y="1031"/>
                    <a:pt x="2376" y="1492"/>
                    <a:pt x="3401" y="2005"/>
                  </a:cubicBezTo>
                  <a:cubicBezTo>
                    <a:pt x="3471" y="2039"/>
                    <a:pt x="3539" y="2055"/>
                    <a:pt x="3603" y="2055"/>
                  </a:cubicBezTo>
                  <a:cubicBezTo>
                    <a:pt x="3980" y="2055"/>
                    <a:pt x="4221" y="1523"/>
                    <a:pt x="3812" y="1304"/>
                  </a:cubicBezTo>
                  <a:cubicBezTo>
                    <a:pt x="3624" y="1202"/>
                    <a:pt x="3436" y="1082"/>
                    <a:pt x="3231" y="997"/>
                  </a:cubicBezTo>
                  <a:cubicBezTo>
                    <a:pt x="3175" y="963"/>
                    <a:pt x="3106" y="945"/>
                    <a:pt x="3036" y="945"/>
                  </a:cubicBezTo>
                  <a:cubicBezTo>
                    <a:pt x="2998" y="945"/>
                    <a:pt x="2959" y="950"/>
                    <a:pt x="2923" y="962"/>
                  </a:cubicBezTo>
                  <a:cubicBezTo>
                    <a:pt x="2120" y="655"/>
                    <a:pt x="1317" y="347"/>
                    <a:pt x="514" y="23"/>
                  </a:cubicBezTo>
                  <a:cubicBezTo>
                    <a:pt x="478" y="8"/>
                    <a:pt x="444" y="1"/>
                    <a:pt x="41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6"/>
            <p:cNvSpPr/>
            <p:nvPr/>
          </p:nvSpPr>
          <p:spPr>
            <a:xfrm>
              <a:off x="8046061" y="32550"/>
              <a:ext cx="155767" cy="82323"/>
            </a:xfrm>
            <a:custGeom>
              <a:avLst/>
              <a:gdLst/>
              <a:ahLst/>
              <a:cxnLst/>
              <a:rect l="l" t="t" r="r" b="b"/>
              <a:pathLst>
                <a:path w="3143" h="1661" extrusionOk="0">
                  <a:moveTo>
                    <a:pt x="432" y="1"/>
                  </a:moveTo>
                  <a:cubicBezTo>
                    <a:pt x="201" y="1"/>
                    <a:pt x="0" y="340"/>
                    <a:pt x="213" y="525"/>
                  </a:cubicBezTo>
                  <a:cubicBezTo>
                    <a:pt x="880" y="1088"/>
                    <a:pt x="1683" y="1481"/>
                    <a:pt x="2537" y="1652"/>
                  </a:cubicBezTo>
                  <a:cubicBezTo>
                    <a:pt x="2564" y="1658"/>
                    <a:pt x="2591" y="1660"/>
                    <a:pt x="2616" y="1660"/>
                  </a:cubicBezTo>
                  <a:cubicBezTo>
                    <a:pt x="3002" y="1660"/>
                    <a:pt x="3142" y="1082"/>
                    <a:pt x="2725" y="986"/>
                  </a:cubicBezTo>
                  <a:cubicBezTo>
                    <a:pt x="1956" y="815"/>
                    <a:pt x="1222" y="508"/>
                    <a:pt x="572" y="46"/>
                  </a:cubicBezTo>
                  <a:cubicBezTo>
                    <a:pt x="526" y="15"/>
                    <a:pt x="479" y="1"/>
                    <a:pt x="4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6"/>
            <p:cNvSpPr/>
            <p:nvPr/>
          </p:nvSpPr>
          <p:spPr>
            <a:xfrm>
              <a:off x="8355769" y="186935"/>
              <a:ext cx="177474" cy="75831"/>
            </a:xfrm>
            <a:custGeom>
              <a:avLst/>
              <a:gdLst/>
              <a:ahLst/>
              <a:cxnLst/>
              <a:rect l="l" t="t" r="r" b="b"/>
              <a:pathLst>
                <a:path w="3581" h="1530" extrusionOk="0">
                  <a:moveTo>
                    <a:pt x="411" y="0"/>
                  </a:moveTo>
                  <a:cubicBezTo>
                    <a:pt x="115" y="0"/>
                    <a:pt x="1" y="440"/>
                    <a:pt x="321" y="536"/>
                  </a:cubicBezTo>
                  <a:cubicBezTo>
                    <a:pt x="1209" y="776"/>
                    <a:pt x="2046" y="1083"/>
                    <a:pt x="2866" y="1493"/>
                  </a:cubicBezTo>
                  <a:cubicBezTo>
                    <a:pt x="2921" y="1518"/>
                    <a:pt x="2974" y="1529"/>
                    <a:pt x="3025" y="1529"/>
                  </a:cubicBezTo>
                  <a:cubicBezTo>
                    <a:pt x="3358" y="1529"/>
                    <a:pt x="3581" y="1056"/>
                    <a:pt x="3225" y="878"/>
                  </a:cubicBezTo>
                  <a:cubicBezTo>
                    <a:pt x="2354" y="434"/>
                    <a:pt x="1431" y="143"/>
                    <a:pt x="474" y="7"/>
                  </a:cubicBezTo>
                  <a:cubicBezTo>
                    <a:pt x="452" y="2"/>
                    <a:pt x="431" y="0"/>
                    <a:pt x="4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6"/>
            <p:cNvSpPr/>
            <p:nvPr/>
          </p:nvSpPr>
          <p:spPr>
            <a:xfrm>
              <a:off x="8603079" y="282590"/>
              <a:ext cx="139065" cy="60119"/>
            </a:xfrm>
            <a:custGeom>
              <a:avLst/>
              <a:gdLst/>
              <a:ahLst/>
              <a:cxnLst/>
              <a:rect l="l" t="t" r="r" b="b"/>
              <a:pathLst>
                <a:path w="2806" h="1213" extrusionOk="0">
                  <a:moveTo>
                    <a:pt x="463" y="1"/>
                  </a:moveTo>
                  <a:cubicBezTo>
                    <a:pt x="187" y="1"/>
                    <a:pt x="0" y="410"/>
                    <a:pt x="303" y="537"/>
                  </a:cubicBezTo>
                  <a:cubicBezTo>
                    <a:pt x="901" y="828"/>
                    <a:pt x="1533" y="1050"/>
                    <a:pt x="2182" y="1203"/>
                  </a:cubicBezTo>
                  <a:cubicBezTo>
                    <a:pt x="2207" y="1209"/>
                    <a:pt x="2232" y="1212"/>
                    <a:pt x="2256" y="1212"/>
                  </a:cubicBezTo>
                  <a:cubicBezTo>
                    <a:pt x="2578" y="1212"/>
                    <a:pt x="2805" y="714"/>
                    <a:pt x="2455" y="571"/>
                  </a:cubicBezTo>
                  <a:cubicBezTo>
                    <a:pt x="1823" y="315"/>
                    <a:pt x="1191" y="127"/>
                    <a:pt x="525" y="7"/>
                  </a:cubicBezTo>
                  <a:cubicBezTo>
                    <a:pt x="504" y="3"/>
                    <a:pt x="483" y="1"/>
                    <a:pt x="46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6"/>
            <p:cNvSpPr/>
            <p:nvPr/>
          </p:nvSpPr>
          <p:spPr>
            <a:xfrm>
              <a:off x="8814160" y="392964"/>
              <a:ext cx="162111" cy="79449"/>
            </a:xfrm>
            <a:custGeom>
              <a:avLst/>
              <a:gdLst/>
              <a:ahLst/>
              <a:cxnLst/>
              <a:rect l="l" t="t" r="r" b="b"/>
              <a:pathLst>
                <a:path w="3271" h="1603" extrusionOk="0">
                  <a:moveTo>
                    <a:pt x="389" y="0"/>
                  </a:moveTo>
                  <a:cubicBezTo>
                    <a:pt x="71" y="0"/>
                    <a:pt x="0" y="550"/>
                    <a:pt x="332" y="617"/>
                  </a:cubicBezTo>
                  <a:cubicBezTo>
                    <a:pt x="1101" y="771"/>
                    <a:pt x="1853" y="1095"/>
                    <a:pt x="2502" y="1539"/>
                  </a:cubicBezTo>
                  <a:cubicBezTo>
                    <a:pt x="2574" y="1583"/>
                    <a:pt x="2644" y="1603"/>
                    <a:pt x="2710" y="1603"/>
                  </a:cubicBezTo>
                  <a:cubicBezTo>
                    <a:pt x="3052" y="1603"/>
                    <a:pt x="3271" y="1083"/>
                    <a:pt x="2912" y="839"/>
                  </a:cubicBezTo>
                  <a:cubicBezTo>
                    <a:pt x="2160" y="360"/>
                    <a:pt x="1306" y="70"/>
                    <a:pt x="418" y="2"/>
                  </a:cubicBezTo>
                  <a:cubicBezTo>
                    <a:pt x="408" y="1"/>
                    <a:pt x="398" y="0"/>
                    <a:pt x="38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8263585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body" idx="1"/>
          </p:nvPr>
        </p:nvSpPr>
        <p:spPr>
          <a:xfrm>
            <a:off x="713825" y="1161025"/>
            <a:ext cx="7630200" cy="346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●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○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■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●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○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■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●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○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■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830025" y="227975"/>
            <a:ext cx="7028400" cy="51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60" r:id="rId3"/>
    <p:sldLayoutId id="2147483661" r:id="rId4"/>
    <p:sldLayoutId id="2147483663" r:id="rId5"/>
    <p:sldLayoutId id="2147483678" r:id="rId6"/>
    <p:sldLayoutId id="2147483679" r:id="rId7"/>
    <p:sldLayoutId id="2147483756" r:id="rId8"/>
    <p:sldLayoutId id="2147483757" r:id="rId9"/>
    <p:sldLayoutId id="2147483758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chemeClr val="tx1"/>
            </a:gs>
            <a:gs pos="0">
              <a:schemeClr val="tx1">
                <a:lumMod val="75000"/>
                <a:lumOff val="25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1FC3757A-D7FC-45AC-8CA1-2EB472E1DDAF}" type="datetimeFigureOut">
              <a:rPr kumimoji="0" lang="en-GB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22/09/2022</a:t>
            </a:fld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5A028414-4FC7-42F2-A172-4D68B13B396B}" type="slidenum">
              <a:rPr kumimoji="0" lang="en-GB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106518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t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image" Target="../media/image19.jpe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image" Target="../media/image18.jpe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image" Target="../media/image20.jpe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image" Target="../media/image21.jpe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7.xml"/><Relationship Id="rId5" Type="http://schemas.microsoft.com/office/2007/relationships/hdphoto" Target="../media/hdphoto1.wdp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image" Target="../media/image18.jpe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" y="15665"/>
            <a:ext cx="9143244" cy="513850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6579" y="240971"/>
            <a:ext cx="1150360" cy="74407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9483" y="10668"/>
            <a:ext cx="9125034" cy="5132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9918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oogle Shape;8811;p69">
            <a:extLst>
              <a:ext uri="{FF2B5EF4-FFF2-40B4-BE49-F238E27FC236}">
                <a16:creationId xmlns:a16="http://schemas.microsoft.com/office/drawing/2014/main" id="{44F2A2C4-6040-4C4D-8BE1-F54161EA263A}"/>
              </a:ext>
            </a:extLst>
          </p:cNvPr>
          <p:cNvPicPr preferRelativeResize="0"/>
          <p:nvPr/>
        </p:nvPicPr>
        <p:blipFill>
          <a:blip r:embed="rId3">
            <a:alphaModFix amt="69000"/>
          </a:blip>
          <a:stretch>
            <a:fillRect/>
          </a:stretch>
        </p:blipFill>
        <p:spPr>
          <a:xfrm flipH="1">
            <a:off x="4619120" y="1279979"/>
            <a:ext cx="1109569" cy="11369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03C8810-F239-49B3-B72A-1F4DB8FC0E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91658" y="1300590"/>
            <a:ext cx="1109568" cy="1231499"/>
          </a:xfrm>
          <a:prstGeom prst="rect">
            <a:avLst/>
          </a:prstGeom>
        </p:spPr>
      </p:pic>
      <p:pic>
        <p:nvPicPr>
          <p:cNvPr id="16" name="Google Shape;8810;p69">
            <a:extLst>
              <a:ext uri="{FF2B5EF4-FFF2-40B4-BE49-F238E27FC236}">
                <a16:creationId xmlns:a16="http://schemas.microsoft.com/office/drawing/2014/main" id="{471CE9C9-0460-442F-8EAD-627F307F6726}"/>
              </a:ext>
            </a:extLst>
          </p:cNvPr>
          <p:cNvPicPr preferRelativeResize="0"/>
          <p:nvPr/>
        </p:nvPicPr>
        <p:blipFill>
          <a:blip r:embed="rId5">
            <a:alphaModFix amt="69000"/>
          </a:blip>
          <a:stretch>
            <a:fillRect/>
          </a:stretch>
        </p:blipFill>
        <p:spPr>
          <a:xfrm flipH="1">
            <a:off x="4587356" y="2607548"/>
            <a:ext cx="1109568" cy="11369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CBD618A-B375-4EA2-A87D-24568A1C73B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6470" y="2571750"/>
            <a:ext cx="1115665" cy="1231499"/>
          </a:xfrm>
          <a:prstGeom prst="rect">
            <a:avLst/>
          </a:prstGeom>
        </p:spPr>
      </p:pic>
      <p:pic>
        <p:nvPicPr>
          <p:cNvPr id="21" name="Google Shape;8811;p69">
            <a:extLst>
              <a:ext uri="{FF2B5EF4-FFF2-40B4-BE49-F238E27FC236}">
                <a16:creationId xmlns:a16="http://schemas.microsoft.com/office/drawing/2014/main" id="{A8EC6EB4-89C9-4C1C-8E6A-F0A13406032F}"/>
              </a:ext>
            </a:extLst>
          </p:cNvPr>
          <p:cNvPicPr preferRelativeResize="0"/>
          <p:nvPr/>
        </p:nvPicPr>
        <p:blipFill>
          <a:blip r:embed="rId3">
            <a:alphaModFix amt="69000"/>
          </a:blip>
          <a:stretch>
            <a:fillRect/>
          </a:stretch>
        </p:blipFill>
        <p:spPr>
          <a:xfrm flipH="1">
            <a:off x="4587356" y="3922024"/>
            <a:ext cx="1109568" cy="92951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E7323E6D-285A-48D0-9140-B548EA5AA5B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03667" y="3776475"/>
            <a:ext cx="1132966" cy="1271440"/>
          </a:xfrm>
          <a:prstGeom prst="rect">
            <a:avLst/>
          </a:prstGeom>
        </p:spPr>
      </p:pic>
      <p:sp>
        <p:nvSpPr>
          <p:cNvPr id="23" name="Google Shape;265;p25">
            <a:extLst>
              <a:ext uri="{FF2B5EF4-FFF2-40B4-BE49-F238E27FC236}">
                <a16:creationId xmlns:a16="http://schemas.microsoft.com/office/drawing/2014/main" id="{2776635B-732B-433F-8152-7E66D1178ADD}"/>
              </a:ext>
            </a:extLst>
          </p:cNvPr>
          <p:cNvSpPr txBox="1">
            <a:spLocks/>
          </p:cNvSpPr>
          <p:nvPr/>
        </p:nvSpPr>
        <p:spPr>
          <a:xfrm>
            <a:off x="5840990" y="1415975"/>
            <a:ext cx="2670590" cy="634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5400" b="1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26E"/>
              </a:buClr>
              <a:buSzPts val="4200"/>
              <a:buFont typeface="Caveat Brush"/>
              <a:buNone/>
              <a:tabLst/>
              <a:defRPr/>
            </a:pPr>
            <a:r>
              <a:rPr lang="en-US" sz="2800" b="0" dirty="0" smtClean="0">
                <a:solidFill>
                  <a:srgbClr val="00426E">
                    <a:lumMod val="75000"/>
                  </a:srgbClr>
                </a:solidFill>
                <a:latin typeface="Patrick Hand" panose="020B0604020202020204" charset="0"/>
                <a:ea typeface="Chelsea Market" panose="02000000000000000000" pitchFamily="2" charset="0"/>
              </a:rPr>
              <a:t>How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FFB5BD">
                  <a:lumMod val="50000"/>
                </a:srgbClr>
              </a:solidFill>
              <a:effectLst/>
              <a:uLnTx/>
              <a:uFillTx/>
              <a:latin typeface="Patrick Hand" panose="020B0604020202020204" charset="0"/>
              <a:ea typeface="Chelsea Market" panose="02000000000000000000" pitchFamily="2" charset="0"/>
              <a:sym typeface="Caveat Brush"/>
            </a:endParaRPr>
          </a:p>
        </p:txBody>
      </p:sp>
      <p:sp>
        <p:nvSpPr>
          <p:cNvPr id="24" name="Google Shape;265;p25">
            <a:extLst>
              <a:ext uri="{FF2B5EF4-FFF2-40B4-BE49-F238E27FC236}">
                <a16:creationId xmlns:a16="http://schemas.microsoft.com/office/drawing/2014/main" id="{53E78491-BDFB-4907-B238-336E388C40A4}"/>
              </a:ext>
            </a:extLst>
          </p:cNvPr>
          <p:cNvSpPr txBox="1">
            <a:spLocks/>
          </p:cNvSpPr>
          <p:nvPr/>
        </p:nvSpPr>
        <p:spPr>
          <a:xfrm>
            <a:off x="5134302" y="2831998"/>
            <a:ext cx="2244624" cy="634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5400" b="1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26E"/>
              </a:buClr>
              <a:buSzPts val="4200"/>
              <a:buFont typeface="Caveat Brush"/>
              <a:buNone/>
              <a:tabLst/>
              <a:defRPr/>
            </a:pPr>
            <a:r>
              <a:rPr lang="en-US" sz="2800" b="0" noProof="0" dirty="0" smtClean="0">
                <a:solidFill>
                  <a:srgbClr val="00426E">
                    <a:lumMod val="75000"/>
                  </a:srgbClr>
                </a:solidFill>
                <a:latin typeface="Patrick Hand" panose="020B0604020202020204" charset="0"/>
                <a:ea typeface="Chelsea Market" panose="02000000000000000000" pitchFamily="2" charset="0"/>
              </a:rPr>
              <a:t>What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FFB5BD">
                  <a:lumMod val="50000"/>
                </a:srgbClr>
              </a:solidFill>
              <a:effectLst/>
              <a:uLnTx/>
              <a:uFillTx/>
              <a:latin typeface="Patrick Hand" panose="020B0604020202020204" charset="0"/>
              <a:ea typeface="Chelsea Market" panose="02000000000000000000" pitchFamily="2" charset="0"/>
              <a:sym typeface="Caveat Brush"/>
            </a:endParaRPr>
          </a:p>
        </p:txBody>
      </p:sp>
      <p:sp>
        <p:nvSpPr>
          <p:cNvPr id="25" name="Google Shape;265;p25">
            <a:extLst>
              <a:ext uri="{FF2B5EF4-FFF2-40B4-BE49-F238E27FC236}">
                <a16:creationId xmlns:a16="http://schemas.microsoft.com/office/drawing/2014/main" id="{A2983309-4B3D-4FD1-AA86-CA314A6E2802}"/>
              </a:ext>
            </a:extLst>
          </p:cNvPr>
          <p:cNvSpPr txBox="1">
            <a:spLocks/>
          </p:cNvSpPr>
          <p:nvPr/>
        </p:nvSpPr>
        <p:spPr>
          <a:xfrm>
            <a:off x="5916540" y="3930846"/>
            <a:ext cx="3497904" cy="634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5400" b="1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26E"/>
              </a:buClr>
              <a:buSzPts val="4200"/>
              <a:buFont typeface="Caveat Brush"/>
              <a:buNone/>
              <a:tabLst/>
              <a:defRPr/>
            </a:pPr>
            <a:r>
              <a:rPr lang="en-US" sz="2800" b="0" noProof="0" dirty="0" smtClean="0">
                <a:solidFill>
                  <a:srgbClr val="00426E">
                    <a:lumMod val="75000"/>
                  </a:srgbClr>
                </a:solidFill>
                <a:latin typeface="Patrick Hand" panose="020B0604020202020204" charset="0"/>
                <a:ea typeface="Chelsea Market" panose="02000000000000000000" pitchFamily="2" charset="0"/>
              </a:rPr>
              <a:t>Who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FFB5BD">
                  <a:lumMod val="50000"/>
                </a:srgbClr>
              </a:solidFill>
              <a:effectLst/>
              <a:uLnTx/>
              <a:uFillTx/>
              <a:latin typeface="Patrick Hand" panose="020B0604020202020204" charset="0"/>
              <a:ea typeface="Chelsea Market" panose="02000000000000000000" pitchFamily="2" charset="0"/>
              <a:sym typeface="Caveat Brush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C70FB349-8DEB-47C6-A63B-095676D23D90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135503" y="1646851"/>
            <a:ext cx="550071" cy="572574"/>
          </a:xfrm>
          <a:prstGeom prst="rect">
            <a:avLst/>
          </a:prstGeom>
        </p:spPr>
      </p:pic>
      <p:pic>
        <p:nvPicPr>
          <p:cNvPr id="19" name="Google Shape;303;p43">
            <a:extLst>
              <a:ext uri="{FF2B5EF4-FFF2-40B4-BE49-F238E27FC236}">
                <a16:creationId xmlns:a16="http://schemas.microsoft.com/office/drawing/2014/main" id="{0B109839-9567-41C3-883F-74653E5C9A6F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rot="-1874737">
            <a:off x="408455" y="1038136"/>
            <a:ext cx="902099" cy="314276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Rectangle: Rounded Corners 13">
            <a:extLst>
              <a:ext uri="{FF2B5EF4-FFF2-40B4-BE49-F238E27FC236}">
                <a16:creationId xmlns:a16="http://schemas.microsoft.com/office/drawing/2014/main" id="{CC298C16-E718-44D1-AA36-C5C0BA82A6D0}"/>
              </a:ext>
            </a:extLst>
          </p:cNvPr>
          <p:cNvSpPr/>
          <p:nvPr/>
        </p:nvSpPr>
        <p:spPr>
          <a:xfrm>
            <a:off x="1326639" y="328223"/>
            <a:ext cx="7277034" cy="919820"/>
          </a:xfrm>
          <a:custGeom>
            <a:avLst/>
            <a:gdLst>
              <a:gd name="connsiteX0" fmla="*/ 0 w 2276728"/>
              <a:gd name="connsiteY0" fmla="*/ 78779 h 472665"/>
              <a:gd name="connsiteX1" fmla="*/ 78779 w 2276728"/>
              <a:gd name="connsiteY1" fmla="*/ 0 h 472665"/>
              <a:gd name="connsiteX2" fmla="*/ 608572 w 2276728"/>
              <a:gd name="connsiteY2" fmla="*/ 0 h 472665"/>
              <a:gd name="connsiteX3" fmla="*/ 1117172 w 2276728"/>
              <a:gd name="connsiteY3" fmla="*/ 0 h 472665"/>
              <a:gd name="connsiteX4" fmla="*/ 1625773 w 2276728"/>
              <a:gd name="connsiteY4" fmla="*/ 0 h 472665"/>
              <a:gd name="connsiteX5" fmla="*/ 2197949 w 2276728"/>
              <a:gd name="connsiteY5" fmla="*/ 0 h 472665"/>
              <a:gd name="connsiteX6" fmla="*/ 2276728 w 2276728"/>
              <a:gd name="connsiteY6" fmla="*/ 78779 h 472665"/>
              <a:gd name="connsiteX7" fmla="*/ 2276728 w 2276728"/>
              <a:gd name="connsiteY7" fmla="*/ 393886 h 472665"/>
              <a:gd name="connsiteX8" fmla="*/ 2197949 w 2276728"/>
              <a:gd name="connsiteY8" fmla="*/ 472665 h 472665"/>
              <a:gd name="connsiteX9" fmla="*/ 1710540 w 2276728"/>
              <a:gd name="connsiteY9" fmla="*/ 472665 h 472665"/>
              <a:gd name="connsiteX10" fmla="*/ 1244323 w 2276728"/>
              <a:gd name="connsiteY10" fmla="*/ 472665 h 472665"/>
              <a:gd name="connsiteX11" fmla="*/ 714530 w 2276728"/>
              <a:gd name="connsiteY11" fmla="*/ 472665 h 472665"/>
              <a:gd name="connsiteX12" fmla="*/ 78779 w 2276728"/>
              <a:gd name="connsiteY12" fmla="*/ 472665 h 472665"/>
              <a:gd name="connsiteX13" fmla="*/ 0 w 2276728"/>
              <a:gd name="connsiteY13" fmla="*/ 393886 h 472665"/>
              <a:gd name="connsiteX14" fmla="*/ 0 w 2276728"/>
              <a:gd name="connsiteY14" fmla="*/ 78779 h 472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276728" h="472665" fill="none" extrusionOk="0">
                <a:moveTo>
                  <a:pt x="0" y="78779"/>
                </a:moveTo>
                <a:cubicBezTo>
                  <a:pt x="353" y="27903"/>
                  <a:pt x="35277" y="-5312"/>
                  <a:pt x="78779" y="0"/>
                </a:cubicBezTo>
                <a:cubicBezTo>
                  <a:pt x="310621" y="3306"/>
                  <a:pt x="471917" y="19983"/>
                  <a:pt x="608572" y="0"/>
                </a:cubicBezTo>
                <a:cubicBezTo>
                  <a:pt x="745227" y="-19983"/>
                  <a:pt x="997931" y="21409"/>
                  <a:pt x="1117172" y="0"/>
                </a:cubicBezTo>
                <a:cubicBezTo>
                  <a:pt x="1236413" y="-21409"/>
                  <a:pt x="1477836" y="13787"/>
                  <a:pt x="1625773" y="0"/>
                </a:cubicBezTo>
                <a:cubicBezTo>
                  <a:pt x="1773710" y="-13787"/>
                  <a:pt x="2078422" y="-19222"/>
                  <a:pt x="2197949" y="0"/>
                </a:cubicBezTo>
                <a:cubicBezTo>
                  <a:pt x="2238467" y="-225"/>
                  <a:pt x="2285606" y="33130"/>
                  <a:pt x="2276728" y="78779"/>
                </a:cubicBezTo>
                <a:cubicBezTo>
                  <a:pt x="2280726" y="158040"/>
                  <a:pt x="2274406" y="311434"/>
                  <a:pt x="2276728" y="393886"/>
                </a:cubicBezTo>
                <a:cubicBezTo>
                  <a:pt x="2275128" y="435184"/>
                  <a:pt x="2236356" y="472062"/>
                  <a:pt x="2197949" y="472665"/>
                </a:cubicBezTo>
                <a:cubicBezTo>
                  <a:pt x="2048631" y="461003"/>
                  <a:pt x="1856584" y="466151"/>
                  <a:pt x="1710540" y="472665"/>
                </a:cubicBezTo>
                <a:cubicBezTo>
                  <a:pt x="1564496" y="479179"/>
                  <a:pt x="1414193" y="487268"/>
                  <a:pt x="1244323" y="472665"/>
                </a:cubicBezTo>
                <a:cubicBezTo>
                  <a:pt x="1074453" y="458062"/>
                  <a:pt x="904938" y="479754"/>
                  <a:pt x="714530" y="472665"/>
                </a:cubicBezTo>
                <a:cubicBezTo>
                  <a:pt x="524122" y="465576"/>
                  <a:pt x="313263" y="504130"/>
                  <a:pt x="78779" y="472665"/>
                </a:cubicBezTo>
                <a:cubicBezTo>
                  <a:pt x="44365" y="469726"/>
                  <a:pt x="8925" y="432751"/>
                  <a:pt x="0" y="393886"/>
                </a:cubicBezTo>
                <a:cubicBezTo>
                  <a:pt x="1013" y="325845"/>
                  <a:pt x="-11980" y="233213"/>
                  <a:pt x="0" y="78779"/>
                </a:cubicBezTo>
                <a:close/>
              </a:path>
              <a:path w="2276728" h="472665" stroke="0" extrusionOk="0">
                <a:moveTo>
                  <a:pt x="0" y="78779"/>
                </a:moveTo>
                <a:cubicBezTo>
                  <a:pt x="3629" y="34357"/>
                  <a:pt x="38050" y="2224"/>
                  <a:pt x="78779" y="0"/>
                </a:cubicBezTo>
                <a:cubicBezTo>
                  <a:pt x="225012" y="-16120"/>
                  <a:pt x="436958" y="-1938"/>
                  <a:pt x="566188" y="0"/>
                </a:cubicBezTo>
                <a:cubicBezTo>
                  <a:pt x="695418" y="1938"/>
                  <a:pt x="874198" y="9349"/>
                  <a:pt x="1032406" y="0"/>
                </a:cubicBezTo>
                <a:cubicBezTo>
                  <a:pt x="1190614" y="-9349"/>
                  <a:pt x="1424361" y="15603"/>
                  <a:pt x="1583390" y="0"/>
                </a:cubicBezTo>
                <a:cubicBezTo>
                  <a:pt x="1742419" y="-15603"/>
                  <a:pt x="2015935" y="-11037"/>
                  <a:pt x="2197949" y="0"/>
                </a:cubicBezTo>
                <a:cubicBezTo>
                  <a:pt x="2240598" y="-9122"/>
                  <a:pt x="2275533" y="34951"/>
                  <a:pt x="2276728" y="78779"/>
                </a:cubicBezTo>
                <a:cubicBezTo>
                  <a:pt x="2271130" y="235906"/>
                  <a:pt x="2269298" y="325728"/>
                  <a:pt x="2276728" y="393886"/>
                </a:cubicBezTo>
                <a:cubicBezTo>
                  <a:pt x="2272344" y="432049"/>
                  <a:pt x="2241530" y="470496"/>
                  <a:pt x="2197949" y="472665"/>
                </a:cubicBezTo>
                <a:cubicBezTo>
                  <a:pt x="2078770" y="481487"/>
                  <a:pt x="1840042" y="473991"/>
                  <a:pt x="1646965" y="472665"/>
                </a:cubicBezTo>
                <a:cubicBezTo>
                  <a:pt x="1453888" y="471339"/>
                  <a:pt x="1281458" y="472601"/>
                  <a:pt x="1159556" y="472665"/>
                </a:cubicBezTo>
                <a:cubicBezTo>
                  <a:pt x="1037654" y="472729"/>
                  <a:pt x="796863" y="446893"/>
                  <a:pt x="587380" y="472665"/>
                </a:cubicBezTo>
                <a:cubicBezTo>
                  <a:pt x="377897" y="498437"/>
                  <a:pt x="196980" y="476336"/>
                  <a:pt x="78779" y="472665"/>
                </a:cubicBezTo>
                <a:cubicBezTo>
                  <a:pt x="45961" y="474641"/>
                  <a:pt x="-2745" y="439011"/>
                  <a:pt x="0" y="393886"/>
                </a:cubicBezTo>
                <a:cubicBezTo>
                  <a:pt x="13595" y="311222"/>
                  <a:pt x="-330" y="157808"/>
                  <a:pt x="0" y="78779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76599087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dk1"/>
                </a:solidFill>
                <a:latin typeface="Arial Rounded MT Bold" panose="020F0704030504030204" pitchFamily="34" charset="0"/>
                <a:sym typeface="Coming Soon"/>
              </a:rPr>
              <a:t>……………… many rabbits do you have?</a:t>
            </a:r>
            <a:endParaRPr lang="en-US" sz="2800" b="1" dirty="0">
              <a:solidFill>
                <a:schemeClr val="dk1"/>
              </a:solidFill>
              <a:latin typeface="Arial Rounded MT Bold" panose="020F0704030504030204" pitchFamily="34" charset="0"/>
              <a:sym typeface="Coming Soon"/>
            </a:endParaRPr>
          </a:p>
        </p:txBody>
      </p:sp>
      <p:pic>
        <p:nvPicPr>
          <p:cNvPr id="1026" name="Picture 2" descr="Many different small feeding rabbits on animal farm in rabbit-hutch Premium Photo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06" y="1563582"/>
            <a:ext cx="3707513" cy="2469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376310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oogle Shape;8811;p69">
            <a:extLst>
              <a:ext uri="{FF2B5EF4-FFF2-40B4-BE49-F238E27FC236}">
                <a16:creationId xmlns:a16="http://schemas.microsoft.com/office/drawing/2014/main" id="{44F2A2C4-6040-4C4D-8BE1-F54161EA263A}"/>
              </a:ext>
            </a:extLst>
          </p:cNvPr>
          <p:cNvPicPr preferRelativeResize="0"/>
          <p:nvPr/>
        </p:nvPicPr>
        <p:blipFill>
          <a:blip r:embed="rId3">
            <a:alphaModFix amt="69000"/>
          </a:blip>
          <a:stretch>
            <a:fillRect/>
          </a:stretch>
        </p:blipFill>
        <p:spPr>
          <a:xfrm flipH="1">
            <a:off x="4619120" y="1279979"/>
            <a:ext cx="1109569" cy="11369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03C8810-F239-49B3-B72A-1F4DB8FC0E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91658" y="1300590"/>
            <a:ext cx="1109568" cy="1231499"/>
          </a:xfrm>
          <a:prstGeom prst="rect">
            <a:avLst/>
          </a:prstGeom>
        </p:spPr>
      </p:pic>
      <p:pic>
        <p:nvPicPr>
          <p:cNvPr id="16" name="Google Shape;8810;p69">
            <a:extLst>
              <a:ext uri="{FF2B5EF4-FFF2-40B4-BE49-F238E27FC236}">
                <a16:creationId xmlns:a16="http://schemas.microsoft.com/office/drawing/2014/main" id="{471CE9C9-0460-442F-8EAD-627F307F6726}"/>
              </a:ext>
            </a:extLst>
          </p:cNvPr>
          <p:cNvPicPr preferRelativeResize="0"/>
          <p:nvPr/>
        </p:nvPicPr>
        <p:blipFill>
          <a:blip r:embed="rId5">
            <a:alphaModFix amt="69000"/>
          </a:blip>
          <a:stretch>
            <a:fillRect/>
          </a:stretch>
        </p:blipFill>
        <p:spPr>
          <a:xfrm flipH="1">
            <a:off x="4587356" y="2607548"/>
            <a:ext cx="1109568" cy="11369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CBD618A-B375-4EA2-A87D-24568A1C73B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6470" y="2571750"/>
            <a:ext cx="1115665" cy="1231499"/>
          </a:xfrm>
          <a:prstGeom prst="rect">
            <a:avLst/>
          </a:prstGeom>
        </p:spPr>
      </p:pic>
      <p:pic>
        <p:nvPicPr>
          <p:cNvPr id="21" name="Google Shape;8811;p69">
            <a:extLst>
              <a:ext uri="{FF2B5EF4-FFF2-40B4-BE49-F238E27FC236}">
                <a16:creationId xmlns:a16="http://schemas.microsoft.com/office/drawing/2014/main" id="{A8EC6EB4-89C9-4C1C-8E6A-F0A13406032F}"/>
              </a:ext>
            </a:extLst>
          </p:cNvPr>
          <p:cNvPicPr preferRelativeResize="0"/>
          <p:nvPr/>
        </p:nvPicPr>
        <p:blipFill>
          <a:blip r:embed="rId3">
            <a:alphaModFix amt="69000"/>
          </a:blip>
          <a:stretch>
            <a:fillRect/>
          </a:stretch>
        </p:blipFill>
        <p:spPr>
          <a:xfrm flipH="1">
            <a:off x="4587356" y="3922024"/>
            <a:ext cx="1109568" cy="92951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E7323E6D-285A-48D0-9140-B548EA5AA5B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03667" y="3776475"/>
            <a:ext cx="1132966" cy="1271440"/>
          </a:xfrm>
          <a:prstGeom prst="rect">
            <a:avLst/>
          </a:prstGeom>
        </p:spPr>
      </p:pic>
      <p:sp>
        <p:nvSpPr>
          <p:cNvPr id="23" name="Google Shape;265;p25">
            <a:extLst>
              <a:ext uri="{FF2B5EF4-FFF2-40B4-BE49-F238E27FC236}">
                <a16:creationId xmlns:a16="http://schemas.microsoft.com/office/drawing/2014/main" id="{2776635B-732B-433F-8152-7E66D1178ADD}"/>
              </a:ext>
            </a:extLst>
          </p:cNvPr>
          <p:cNvSpPr txBox="1">
            <a:spLocks/>
          </p:cNvSpPr>
          <p:nvPr/>
        </p:nvSpPr>
        <p:spPr>
          <a:xfrm>
            <a:off x="6043631" y="1409000"/>
            <a:ext cx="2670590" cy="634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5400" b="1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26E"/>
              </a:buClr>
              <a:buSzPts val="4200"/>
              <a:buFont typeface="Caveat Brush"/>
              <a:buNone/>
              <a:tabLst/>
              <a:defRPr/>
            </a:pPr>
            <a:r>
              <a:rPr lang="en-US" sz="2800" b="0" noProof="0" dirty="0" smtClean="0">
                <a:solidFill>
                  <a:srgbClr val="00426E">
                    <a:lumMod val="75000"/>
                  </a:srgbClr>
                </a:solidFill>
                <a:latin typeface="Patrick Hand" panose="020B0604020202020204" charset="0"/>
                <a:ea typeface="Chelsea Market" panose="02000000000000000000" pitchFamily="2" charset="0"/>
              </a:rPr>
              <a:t>I have one cat.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FFB5BD">
                  <a:lumMod val="50000"/>
                </a:srgbClr>
              </a:solidFill>
              <a:effectLst/>
              <a:uLnTx/>
              <a:uFillTx/>
              <a:latin typeface="Patrick Hand" panose="020B0604020202020204" charset="0"/>
              <a:ea typeface="Chelsea Market" panose="02000000000000000000" pitchFamily="2" charset="0"/>
              <a:sym typeface="Caveat Brush"/>
            </a:endParaRPr>
          </a:p>
        </p:txBody>
      </p:sp>
      <p:sp>
        <p:nvSpPr>
          <p:cNvPr id="24" name="Google Shape;265;p25">
            <a:extLst>
              <a:ext uri="{FF2B5EF4-FFF2-40B4-BE49-F238E27FC236}">
                <a16:creationId xmlns:a16="http://schemas.microsoft.com/office/drawing/2014/main" id="{53E78491-BDFB-4907-B238-336E388C40A4}"/>
              </a:ext>
            </a:extLst>
          </p:cNvPr>
          <p:cNvSpPr txBox="1">
            <a:spLocks/>
          </p:cNvSpPr>
          <p:nvPr/>
        </p:nvSpPr>
        <p:spPr>
          <a:xfrm>
            <a:off x="5134302" y="2765563"/>
            <a:ext cx="3825400" cy="634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5400" b="1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26E"/>
              </a:buClr>
              <a:buSzPts val="4200"/>
              <a:buFont typeface="Caveat Brush"/>
              <a:buNone/>
              <a:tabLst/>
              <a:defRPr/>
            </a:pPr>
            <a:r>
              <a:rPr lang="en-US" sz="2800" b="0" dirty="0" smtClean="0">
                <a:solidFill>
                  <a:srgbClr val="00426E">
                    <a:lumMod val="75000"/>
                  </a:srgbClr>
                </a:solidFill>
                <a:latin typeface="Patrick Hand" panose="020B0604020202020204" charset="0"/>
                <a:ea typeface="Chelsea Market" panose="02000000000000000000" pitchFamily="2" charset="0"/>
              </a:rPr>
              <a:t>I have some cats. 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FFB5BD">
                  <a:lumMod val="50000"/>
                </a:srgbClr>
              </a:solidFill>
              <a:effectLst/>
              <a:uLnTx/>
              <a:uFillTx/>
              <a:latin typeface="Patrick Hand" panose="020B0604020202020204" charset="0"/>
              <a:ea typeface="Chelsea Market" panose="02000000000000000000" pitchFamily="2" charset="0"/>
              <a:sym typeface="Caveat Brush"/>
            </a:endParaRPr>
          </a:p>
        </p:txBody>
      </p:sp>
      <p:sp>
        <p:nvSpPr>
          <p:cNvPr id="25" name="Google Shape;265;p25">
            <a:extLst>
              <a:ext uri="{FF2B5EF4-FFF2-40B4-BE49-F238E27FC236}">
                <a16:creationId xmlns:a16="http://schemas.microsoft.com/office/drawing/2014/main" id="{A2983309-4B3D-4FD1-AA86-CA314A6E2802}"/>
              </a:ext>
            </a:extLst>
          </p:cNvPr>
          <p:cNvSpPr txBox="1">
            <a:spLocks/>
          </p:cNvSpPr>
          <p:nvPr/>
        </p:nvSpPr>
        <p:spPr>
          <a:xfrm>
            <a:off x="6124359" y="3939938"/>
            <a:ext cx="3497904" cy="634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5400" b="1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26E"/>
              </a:buClr>
              <a:buSzPts val="4200"/>
              <a:buFont typeface="Caveat Brush"/>
              <a:buNone/>
              <a:tabLst/>
              <a:defRPr/>
            </a:pPr>
            <a:r>
              <a:rPr lang="en-US" sz="2800" b="0" dirty="0" smtClean="0">
                <a:solidFill>
                  <a:srgbClr val="00426E">
                    <a:lumMod val="75000"/>
                  </a:srgbClr>
                </a:solidFill>
                <a:latin typeface="Patrick Hand" panose="020B0604020202020204" charset="0"/>
                <a:ea typeface="Chelsea Market" panose="02000000000000000000" pitchFamily="2" charset="0"/>
              </a:rPr>
              <a:t>I have many cats.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FFB5BD">
                  <a:lumMod val="50000"/>
                </a:srgbClr>
              </a:solidFill>
              <a:effectLst/>
              <a:uLnTx/>
              <a:uFillTx/>
              <a:latin typeface="Patrick Hand" panose="020B0604020202020204" charset="0"/>
              <a:ea typeface="Chelsea Market" panose="02000000000000000000" pitchFamily="2" charset="0"/>
              <a:sym typeface="Caveat Brush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C70FB349-8DEB-47C6-A63B-095676D23D90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575315" y="1442296"/>
            <a:ext cx="550071" cy="572574"/>
          </a:xfrm>
          <a:prstGeom prst="rect">
            <a:avLst/>
          </a:prstGeom>
        </p:spPr>
      </p:pic>
      <p:pic>
        <p:nvPicPr>
          <p:cNvPr id="19" name="Google Shape;303;p43">
            <a:extLst>
              <a:ext uri="{FF2B5EF4-FFF2-40B4-BE49-F238E27FC236}">
                <a16:creationId xmlns:a16="http://schemas.microsoft.com/office/drawing/2014/main" id="{0B109839-9567-41C3-883F-74653E5C9A6F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rot="-1874737">
            <a:off x="408455" y="1038136"/>
            <a:ext cx="902099" cy="314276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Rectangle: Rounded Corners 13">
            <a:extLst>
              <a:ext uri="{FF2B5EF4-FFF2-40B4-BE49-F238E27FC236}">
                <a16:creationId xmlns:a16="http://schemas.microsoft.com/office/drawing/2014/main" id="{CC298C16-E718-44D1-AA36-C5C0BA82A6D0}"/>
              </a:ext>
            </a:extLst>
          </p:cNvPr>
          <p:cNvSpPr/>
          <p:nvPr/>
        </p:nvSpPr>
        <p:spPr>
          <a:xfrm>
            <a:off x="1404611" y="314271"/>
            <a:ext cx="6634007" cy="940431"/>
          </a:xfrm>
          <a:custGeom>
            <a:avLst/>
            <a:gdLst>
              <a:gd name="connsiteX0" fmla="*/ 0 w 2276728"/>
              <a:gd name="connsiteY0" fmla="*/ 78779 h 472665"/>
              <a:gd name="connsiteX1" fmla="*/ 78779 w 2276728"/>
              <a:gd name="connsiteY1" fmla="*/ 0 h 472665"/>
              <a:gd name="connsiteX2" fmla="*/ 608572 w 2276728"/>
              <a:gd name="connsiteY2" fmla="*/ 0 h 472665"/>
              <a:gd name="connsiteX3" fmla="*/ 1117172 w 2276728"/>
              <a:gd name="connsiteY3" fmla="*/ 0 h 472665"/>
              <a:gd name="connsiteX4" fmla="*/ 1625773 w 2276728"/>
              <a:gd name="connsiteY4" fmla="*/ 0 h 472665"/>
              <a:gd name="connsiteX5" fmla="*/ 2197949 w 2276728"/>
              <a:gd name="connsiteY5" fmla="*/ 0 h 472665"/>
              <a:gd name="connsiteX6" fmla="*/ 2276728 w 2276728"/>
              <a:gd name="connsiteY6" fmla="*/ 78779 h 472665"/>
              <a:gd name="connsiteX7" fmla="*/ 2276728 w 2276728"/>
              <a:gd name="connsiteY7" fmla="*/ 393886 h 472665"/>
              <a:gd name="connsiteX8" fmla="*/ 2197949 w 2276728"/>
              <a:gd name="connsiteY8" fmla="*/ 472665 h 472665"/>
              <a:gd name="connsiteX9" fmla="*/ 1710540 w 2276728"/>
              <a:gd name="connsiteY9" fmla="*/ 472665 h 472665"/>
              <a:gd name="connsiteX10" fmla="*/ 1244323 w 2276728"/>
              <a:gd name="connsiteY10" fmla="*/ 472665 h 472665"/>
              <a:gd name="connsiteX11" fmla="*/ 714530 w 2276728"/>
              <a:gd name="connsiteY11" fmla="*/ 472665 h 472665"/>
              <a:gd name="connsiteX12" fmla="*/ 78779 w 2276728"/>
              <a:gd name="connsiteY12" fmla="*/ 472665 h 472665"/>
              <a:gd name="connsiteX13" fmla="*/ 0 w 2276728"/>
              <a:gd name="connsiteY13" fmla="*/ 393886 h 472665"/>
              <a:gd name="connsiteX14" fmla="*/ 0 w 2276728"/>
              <a:gd name="connsiteY14" fmla="*/ 78779 h 472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276728" h="472665" fill="none" extrusionOk="0">
                <a:moveTo>
                  <a:pt x="0" y="78779"/>
                </a:moveTo>
                <a:cubicBezTo>
                  <a:pt x="353" y="27903"/>
                  <a:pt x="35277" y="-5312"/>
                  <a:pt x="78779" y="0"/>
                </a:cubicBezTo>
                <a:cubicBezTo>
                  <a:pt x="310621" y="3306"/>
                  <a:pt x="471917" y="19983"/>
                  <a:pt x="608572" y="0"/>
                </a:cubicBezTo>
                <a:cubicBezTo>
                  <a:pt x="745227" y="-19983"/>
                  <a:pt x="997931" y="21409"/>
                  <a:pt x="1117172" y="0"/>
                </a:cubicBezTo>
                <a:cubicBezTo>
                  <a:pt x="1236413" y="-21409"/>
                  <a:pt x="1477836" y="13787"/>
                  <a:pt x="1625773" y="0"/>
                </a:cubicBezTo>
                <a:cubicBezTo>
                  <a:pt x="1773710" y="-13787"/>
                  <a:pt x="2078422" y="-19222"/>
                  <a:pt x="2197949" y="0"/>
                </a:cubicBezTo>
                <a:cubicBezTo>
                  <a:pt x="2238467" y="-225"/>
                  <a:pt x="2285606" y="33130"/>
                  <a:pt x="2276728" y="78779"/>
                </a:cubicBezTo>
                <a:cubicBezTo>
                  <a:pt x="2280726" y="158040"/>
                  <a:pt x="2274406" y="311434"/>
                  <a:pt x="2276728" y="393886"/>
                </a:cubicBezTo>
                <a:cubicBezTo>
                  <a:pt x="2275128" y="435184"/>
                  <a:pt x="2236356" y="472062"/>
                  <a:pt x="2197949" y="472665"/>
                </a:cubicBezTo>
                <a:cubicBezTo>
                  <a:pt x="2048631" y="461003"/>
                  <a:pt x="1856584" y="466151"/>
                  <a:pt x="1710540" y="472665"/>
                </a:cubicBezTo>
                <a:cubicBezTo>
                  <a:pt x="1564496" y="479179"/>
                  <a:pt x="1414193" y="487268"/>
                  <a:pt x="1244323" y="472665"/>
                </a:cubicBezTo>
                <a:cubicBezTo>
                  <a:pt x="1074453" y="458062"/>
                  <a:pt x="904938" y="479754"/>
                  <a:pt x="714530" y="472665"/>
                </a:cubicBezTo>
                <a:cubicBezTo>
                  <a:pt x="524122" y="465576"/>
                  <a:pt x="313263" y="504130"/>
                  <a:pt x="78779" y="472665"/>
                </a:cubicBezTo>
                <a:cubicBezTo>
                  <a:pt x="44365" y="469726"/>
                  <a:pt x="8925" y="432751"/>
                  <a:pt x="0" y="393886"/>
                </a:cubicBezTo>
                <a:cubicBezTo>
                  <a:pt x="1013" y="325845"/>
                  <a:pt x="-11980" y="233213"/>
                  <a:pt x="0" y="78779"/>
                </a:cubicBezTo>
                <a:close/>
              </a:path>
              <a:path w="2276728" h="472665" stroke="0" extrusionOk="0">
                <a:moveTo>
                  <a:pt x="0" y="78779"/>
                </a:moveTo>
                <a:cubicBezTo>
                  <a:pt x="3629" y="34357"/>
                  <a:pt x="38050" y="2224"/>
                  <a:pt x="78779" y="0"/>
                </a:cubicBezTo>
                <a:cubicBezTo>
                  <a:pt x="225012" y="-16120"/>
                  <a:pt x="436958" y="-1938"/>
                  <a:pt x="566188" y="0"/>
                </a:cubicBezTo>
                <a:cubicBezTo>
                  <a:pt x="695418" y="1938"/>
                  <a:pt x="874198" y="9349"/>
                  <a:pt x="1032406" y="0"/>
                </a:cubicBezTo>
                <a:cubicBezTo>
                  <a:pt x="1190614" y="-9349"/>
                  <a:pt x="1424361" y="15603"/>
                  <a:pt x="1583390" y="0"/>
                </a:cubicBezTo>
                <a:cubicBezTo>
                  <a:pt x="1742419" y="-15603"/>
                  <a:pt x="2015935" y="-11037"/>
                  <a:pt x="2197949" y="0"/>
                </a:cubicBezTo>
                <a:cubicBezTo>
                  <a:pt x="2240598" y="-9122"/>
                  <a:pt x="2275533" y="34951"/>
                  <a:pt x="2276728" y="78779"/>
                </a:cubicBezTo>
                <a:cubicBezTo>
                  <a:pt x="2271130" y="235906"/>
                  <a:pt x="2269298" y="325728"/>
                  <a:pt x="2276728" y="393886"/>
                </a:cubicBezTo>
                <a:cubicBezTo>
                  <a:pt x="2272344" y="432049"/>
                  <a:pt x="2241530" y="470496"/>
                  <a:pt x="2197949" y="472665"/>
                </a:cubicBezTo>
                <a:cubicBezTo>
                  <a:pt x="2078770" y="481487"/>
                  <a:pt x="1840042" y="473991"/>
                  <a:pt x="1646965" y="472665"/>
                </a:cubicBezTo>
                <a:cubicBezTo>
                  <a:pt x="1453888" y="471339"/>
                  <a:pt x="1281458" y="472601"/>
                  <a:pt x="1159556" y="472665"/>
                </a:cubicBezTo>
                <a:cubicBezTo>
                  <a:pt x="1037654" y="472729"/>
                  <a:pt x="796863" y="446893"/>
                  <a:pt x="587380" y="472665"/>
                </a:cubicBezTo>
                <a:cubicBezTo>
                  <a:pt x="377897" y="498437"/>
                  <a:pt x="196980" y="476336"/>
                  <a:pt x="78779" y="472665"/>
                </a:cubicBezTo>
                <a:cubicBezTo>
                  <a:pt x="45961" y="474641"/>
                  <a:pt x="-2745" y="439011"/>
                  <a:pt x="0" y="393886"/>
                </a:cubicBezTo>
                <a:cubicBezTo>
                  <a:pt x="13595" y="311222"/>
                  <a:pt x="-330" y="157808"/>
                  <a:pt x="0" y="78779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76599087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dk1"/>
                </a:solidFill>
                <a:latin typeface="Arial Rounded MT Bold" panose="020F0704030504030204" pitchFamily="34" charset="0"/>
                <a:sym typeface="Coming Soon"/>
              </a:rPr>
              <a:t>How </a:t>
            </a:r>
            <a:r>
              <a:rPr lang="en-US" sz="2800" b="1" dirty="0">
                <a:solidFill>
                  <a:schemeClr val="dk1"/>
                </a:solidFill>
                <a:latin typeface="Arial Rounded MT Bold" panose="020F0704030504030204" pitchFamily="34" charset="0"/>
                <a:sym typeface="Coming Soon"/>
              </a:rPr>
              <a:t>many </a:t>
            </a:r>
            <a:r>
              <a:rPr lang="en-US" sz="2800" b="1" dirty="0" smtClean="0">
                <a:solidFill>
                  <a:schemeClr val="dk1"/>
                </a:solidFill>
                <a:latin typeface="Arial Rounded MT Bold" panose="020F0704030504030204" pitchFamily="34" charset="0"/>
                <a:sym typeface="Coming Soon"/>
              </a:rPr>
              <a:t>cats do you have?</a:t>
            </a:r>
            <a:endParaRPr lang="en-US" sz="2800" b="1" dirty="0">
              <a:solidFill>
                <a:schemeClr val="dk1"/>
              </a:solidFill>
              <a:latin typeface="Arial Rounded MT Bold" panose="020F0704030504030204" pitchFamily="34" charset="0"/>
              <a:sym typeface="Coming Soon"/>
            </a:endParaRPr>
          </a:p>
        </p:txBody>
      </p:sp>
      <p:pic>
        <p:nvPicPr>
          <p:cNvPr id="15" name="Picture 4" descr="Puppy cat Premium Photo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081" y="1045129"/>
            <a:ext cx="3131435" cy="4066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970402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oogle Shape;8811;p69">
            <a:extLst>
              <a:ext uri="{FF2B5EF4-FFF2-40B4-BE49-F238E27FC236}">
                <a16:creationId xmlns:a16="http://schemas.microsoft.com/office/drawing/2014/main" id="{44F2A2C4-6040-4C4D-8BE1-F54161EA263A}"/>
              </a:ext>
            </a:extLst>
          </p:cNvPr>
          <p:cNvPicPr preferRelativeResize="0"/>
          <p:nvPr/>
        </p:nvPicPr>
        <p:blipFill>
          <a:blip r:embed="rId3">
            <a:alphaModFix amt="69000"/>
          </a:blip>
          <a:stretch>
            <a:fillRect/>
          </a:stretch>
        </p:blipFill>
        <p:spPr>
          <a:xfrm flipH="1">
            <a:off x="4619120" y="1279979"/>
            <a:ext cx="1109569" cy="11369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03C8810-F239-49B3-B72A-1F4DB8FC0E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91658" y="1300590"/>
            <a:ext cx="1109568" cy="1231499"/>
          </a:xfrm>
          <a:prstGeom prst="rect">
            <a:avLst/>
          </a:prstGeom>
        </p:spPr>
      </p:pic>
      <p:pic>
        <p:nvPicPr>
          <p:cNvPr id="16" name="Google Shape;8810;p69">
            <a:extLst>
              <a:ext uri="{FF2B5EF4-FFF2-40B4-BE49-F238E27FC236}">
                <a16:creationId xmlns:a16="http://schemas.microsoft.com/office/drawing/2014/main" id="{471CE9C9-0460-442F-8EAD-627F307F6726}"/>
              </a:ext>
            </a:extLst>
          </p:cNvPr>
          <p:cNvPicPr preferRelativeResize="0"/>
          <p:nvPr/>
        </p:nvPicPr>
        <p:blipFill>
          <a:blip r:embed="rId5">
            <a:alphaModFix amt="69000"/>
          </a:blip>
          <a:stretch>
            <a:fillRect/>
          </a:stretch>
        </p:blipFill>
        <p:spPr>
          <a:xfrm flipH="1">
            <a:off x="4587356" y="2607548"/>
            <a:ext cx="1109568" cy="11369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CBD618A-B375-4EA2-A87D-24568A1C73B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6470" y="2571750"/>
            <a:ext cx="1115665" cy="1231499"/>
          </a:xfrm>
          <a:prstGeom prst="rect">
            <a:avLst/>
          </a:prstGeom>
        </p:spPr>
      </p:pic>
      <p:pic>
        <p:nvPicPr>
          <p:cNvPr id="21" name="Google Shape;8811;p69">
            <a:extLst>
              <a:ext uri="{FF2B5EF4-FFF2-40B4-BE49-F238E27FC236}">
                <a16:creationId xmlns:a16="http://schemas.microsoft.com/office/drawing/2014/main" id="{A8EC6EB4-89C9-4C1C-8E6A-F0A13406032F}"/>
              </a:ext>
            </a:extLst>
          </p:cNvPr>
          <p:cNvPicPr preferRelativeResize="0"/>
          <p:nvPr/>
        </p:nvPicPr>
        <p:blipFill>
          <a:blip r:embed="rId3">
            <a:alphaModFix amt="69000"/>
          </a:blip>
          <a:stretch>
            <a:fillRect/>
          </a:stretch>
        </p:blipFill>
        <p:spPr>
          <a:xfrm flipH="1">
            <a:off x="4587356" y="3922024"/>
            <a:ext cx="1109568" cy="92951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E7323E6D-285A-48D0-9140-B548EA5AA5B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03667" y="3776475"/>
            <a:ext cx="1132966" cy="1271440"/>
          </a:xfrm>
          <a:prstGeom prst="rect">
            <a:avLst/>
          </a:prstGeom>
        </p:spPr>
      </p:pic>
      <p:sp>
        <p:nvSpPr>
          <p:cNvPr id="23" name="Google Shape;265;p25">
            <a:extLst>
              <a:ext uri="{FF2B5EF4-FFF2-40B4-BE49-F238E27FC236}">
                <a16:creationId xmlns:a16="http://schemas.microsoft.com/office/drawing/2014/main" id="{2776635B-732B-433F-8152-7E66D1178ADD}"/>
              </a:ext>
            </a:extLst>
          </p:cNvPr>
          <p:cNvSpPr txBox="1">
            <a:spLocks/>
          </p:cNvSpPr>
          <p:nvPr/>
        </p:nvSpPr>
        <p:spPr>
          <a:xfrm>
            <a:off x="5756151" y="1588186"/>
            <a:ext cx="3100369" cy="634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5400" b="1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26E"/>
              </a:buClr>
              <a:buSzPts val="4200"/>
              <a:buFont typeface="Caveat Brush"/>
              <a:buNone/>
              <a:tabLst/>
              <a:defRPr/>
            </a:pPr>
            <a:r>
              <a:rPr lang="en-US" sz="2800" b="0" noProof="0" dirty="0" smtClean="0">
                <a:solidFill>
                  <a:srgbClr val="00426E">
                    <a:lumMod val="75000"/>
                  </a:srgbClr>
                </a:solidFill>
                <a:latin typeface="Patrick Hand" panose="020B0604020202020204" charset="0"/>
                <a:ea typeface="Chelsea Market" panose="02000000000000000000" pitchFamily="2" charset="0"/>
              </a:rPr>
              <a:t>I have one parrot.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FFB5BD">
                  <a:lumMod val="50000"/>
                </a:srgbClr>
              </a:solidFill>
              <a:effectLst/>
              <a:uLnTx/>
              <a:uFillTx/>
              <a:latin typeface="Patrick Hand" panose="020B0604020202020204" charset="0"/>
              <a:ea typeface="Chelsea Market" panose="02000000000000000000" pitchFamily="2" charset="0"/>
              <a:sym typeface="Caveat Brush"/>
            </a:endParaRPr>
          </a:p>
        </p:txBody>
      </p:sp>
      <p:sp>
        <p:nvSpPr>
          <p:cNvPr id="24" name="Google Shape;265;p25">
            <a:extLst>
              <a:ext uri="{FF2B5EF4-FFF2-40B4-BE49-F238E27FC236}">
                <a16:creationId xmlns:a16="http://schemas.microsoft.com/office/drawing/2014/main" id="{53E78491-BDFB-4907-B238-336E388C40A4}"/>
              </a:ext>
            </a:extLst>
          </p:cNvPr>
          <p:cNvSpPr txBox="1">
            <a:spLocks/>
          </p:cNvSpPr>
          <p:nvPr/>
        </p:nvSpPr>
        <p:spPr>
          <a:xfrm>
            <a:off x="5516804" y="2755105"/>
            <a:ext cx="3825400" cy="634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5400" b="1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26E"/>
              </a:buClr>
              <a:buSzPts val="4200"/>
              <a:buFont typeface="Caveat Brush"/>
              <a:buNone/>
              <a:tabLst/>
              <a:defRPr/>
            </a:pPr>
            <a:r>
              <a:rPr lang="en-US" sz="2800" b="0" dirty="0" smtClean="0">
                <a:solidFill>
                  <a:srgbClr val="00426E">
                    <a:lumMod val="75000"/>
                  </a:srgbClr>
                </a:solidFill>
                <a:latin typeface="Patrick Hand" panose="020B0604020202020204" charset="0"/>
                <a:ea typeface="Chelsea Market" panose="02000000000000000000" pitchFamily="2" charset="0"/>
              </a:rPr>
              <a:t>I have some parrots. 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FFB5BD">
                  <a:lumMod val="50000"/>
                </a:srgbClr>
              </a:solidFill>
              <a:effectLst/>
              <a:uLnTx/>
              <a:uFillTx/>
              <a:latin typeface="Patrick Hand" panose="020B0604020202020204" charset="0"/>
              <a:ea typeface="Chelsea Market" panose="02000000000000000000" pitchFamily="2" charset="0"/>
              <a:sym typeface="Caveat Brush"/>
            </a:endParaRPr>
          </a:p>
        </p:txBody>
      </p:sp>
      <p:sp>
        <p:nvSpPr>
          <p:cNvPr id="25" name="Google Shape;265;p25">
            <a:extLst>
              <a:ext uri="{FF2B5EF4-FFF2-40B4-BE49-F238E27FC236}">
                <a16:creationId xmlns:a16="http://schemas.microsoft.com/office/drawing/2014/main" id="{A2983309-4B3D-4FD1-AA86-CA314A6E2802}"/>
              </a:ext>
            </a:extLst>
          </p:cNvPr>
          <p:cNvSpPr txBox="1">
            <a:spLocks/>
          </p:cNvSpPr>
          <p:nvPr/>
        </p:nvSpPr>
        <p:spPr>
          <a:xfrm>
            <a:off x="5780613" y="3922023"/>
            <a:ext cx="3497904" cy="634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5400" b="1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26E"/>
              </a:buClr>
              <a:buSzPts val="4200"/>
              <a:buFont typeface="Caveat Brush"/>
              <a:buNone/>
              <a:tabLst/>
              <a:defRPr/>
            </a:pPr>
            <a:r>
              <a:rPr lang="en-US" sz="2800" b="0" dirty="0" smtClean="0">
                <a:solidFill>
                  <a:srgbClr val="00426E">
                    <a:lumMod val="75000"/>
                  </a:srgbClr>
                </a:solidFill>
                <a:latin typeface="Patrick Hand" panose="020B0604020202020204" charset="0"/>
                <a:ea typeface="Chelsea Market" panose="02000000000000000000" pitchFamily="2" charset="0"/>
              </a:rPr>
              <a:t>I have many parrots.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FFB5BD">
                  <a:lumMod val="50000"/>
                </a:srgbClr>
              </a:solidFill>
              <a:effectLst/>
              <a:uLnTx/>
              <a:uFillTx/>
              <a:latin typeface="Patrick Hand" panose="020B0604020202020204" charset="0"/>
              <a:ea typeface="Chelsea Market" panose="02000000000000000000" pitchFamily="2" charset="0"/>
              <a:sym typeface="Caveat Brush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C70FB349-8DEB-47C6-A63B-095676D23D90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084651" y="4100492"/>
            <a:ext cx="550071" cy="572574"/>
          </a:xfrm>
          <a:prstGeom prst="rect">
            <a:avLst/>
          </a:prstGeom>
        </p:spPr>
      </p:pic>
      <p:pic>
        <p:nvPicPr>
          <p:cNvPr id="19" name="Google Shape;303;p43">
            <a:extLst>
              <a:ext uri="{FF2B5EF4-FFF2-40B4-BE49-F238E27FC236}">
                <a16:creationId xmlns:a16="http://schemas.microsoft.com/office/drawing/2014/main" id="{0B109839-9567-41C3-883F-74653E5C9A6F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rot="-1874737">
            <a:off x="408455" y="1038136"/>
            <a:ext cx="902099" cy="314276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Rectangle: Rounded Corners 13">
            <a:extLst>
              <a:ext uri="{FF2B5EF4-FFF2-40B4-BE49-F238E27FC236}">
                <a16:creationId xmlns:a16="http://schemas.microsoft.com/office/drawing/2014/main" id="{CC298C16-E718-44D1-AA36-C5C0BA82A6D0}"/>
              </a:ext>
            </a:extLst>
          </p:cNvPr>
          <p:cNvSpPr/>
          <p:nvPr/>
        </p:nvSpPr>
        <p:spPr>
          <a:xfrm>
            <a:off x="1404611" y="314271"/>
            <a:ext cx="6634007" cy="940431"/>
          </a:xfrm>
          <a:custGeom>
            <a:avLst/>
            <a:gdLst>
              <a:gd name="connsiteX0" fmla="*/ 0 w 2276728"/>
              <a:gd name="connsiteY0" fmla="*/ 78779 h 472665"/>
              <a:gd name="connsiteX1" fmla="*/ 78779 w 2276728"/>
              <a:gd name="connsiteY1" fmla="*/ 0 h 472665"/>
              <a:gd name="connsiteX2" fmla="*/ 608572 w 2276728"/>
              <a:gd name="connsiteY2" fmla="*/ 0 h 472665"/>
              <a:gd name="connsiteX3" fmla="*/ 1117172 w 2276728"/>
              <a:gd name="connsiteY3" fmla="*/ 0 h 472665"/>
              <a:gd name="connsiteX4" fmla="*/ 1625773 w 2276728"/>
              <a:gd name="connsiteY4" fmla="*/ 0 h 472665"/>
              <a:gd name="connsiteX5" fmla="*/ 2197949 w 2276728"/>
              <a:gd name="connsiteY5" fmla="*/ 0 h 472665"/>
              <a:gd name="connsiteX6" fmla="*/ 2276728 w 2276728"/>
              <a:gd name="connsiteY6" fmla="*/ 78779 h 472665"/>
              <a:gd name="connsiteX7" fmla="*/ 2276728 w 2276728"/>
              <a:gd name="connsiteY7" fmla="*/ 393886 h 472665"/>
              <a:gd name="connsiteX8" fmla="*/ 2197949 w 2276728"/>
              <a:gd name="connsiteY8" fmla="*/ 472665 h 472665"/>
              <a:gd name="connsiteX9" fmla="*/ 1710540 w 2276728"/>
              <a:gd name="connsiteY9" fmla="*/ 472665 h 472665"/>
              <a:gd name="connsiteX10" fmla="*/ 1244323 w 2276728"/>
              <a:gd name="connsiteY10" fmla="*/ 472665 h 472665"/>
              <a:gd name="connsiteX11" fmla="*/ 714530 w 2276728"/>
              <a:gd name="connsiteY11" fmla="*/ 472665 h 472665"/>
              <a:gd name="connsiteX12" fmla="*/ 78779 w 2276728"/>
              <a:gd name="connsiteY12" fmla="*/ 472665 h 472665"/>
              <a:gd name="connsiteX13" fmla="*/ 0 w 2276728"/>
              <a:gd name="connsiteY13" fmla="*/ 393886 h 472665"/>
              <a:gd name="connsiteX14" fmla="*/ 0 w 2276728"/>
              <a:gd name="connsiteY14" fmla="*/ 78779 h 472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276728" h="472665" fill="none" extrusionOk="0">
                <a:moveTo>
                  <a:pt x="0" y="78779"/>
                </a:moveTo>
                <a:cubicBezTo>
                  <a:pt x="353" y="27903"/>
                  <a:pt x="35277" y="-5312"/>
                  <a:pt x="78779" y="0"/>
                </a:cubicBezTo>
                <a:cubicBezTo>
                  <a:pt x="310621" y="3306"/>
                  <a:pt x="471917" y="19983"/>
                  <a:pt x="608572" y="0"/>
                </a:cubicBezTo>
                <a:cubicBezTo>
                  <a:pt x="745227" y="-19983"/>
                  <a:pt x="997931" y="21409"/>
                  <a:pt x="1117172" y="0"/>
                </a:cubicBezTo>
                <a:cubicBezTo>
                  <a:pt x="1236413" y="-21409"/>
                  <a:pt x="1477836" y="13787"/>
                  <a:pt x="1625773" y="0"/>
                </a:cubicBezTo>
                <a:cubicBezTo>
                  <a:pt x="1773710" y="-13787"/>
                  <a:pt x="2078422" y="-19222"/>
                  <a:pt x="2197949" y="0"/>
                </a:cubicBezTo>
                <a:cubicBezTo>
                  <a:pt x="2238467" y="-225"/>
                  <a:pt x="2285606" y="33130"/>
                  <a:pt x="2276728" y="78779"/>
                </a:cubicBezTo>
                <a:cubicBezTo>
                  <a:pt x="2280726" y="158040"/>
                  <a:pt x="2274406" y="311434"/>
                  <a:pt x="2276728" y="393886"/>
                </a:cubicBezTo>
                <a:cubicBezTo>
                  <a:pt x="2275128" y="435184"/>
                  <a:pt x="2236356" y="472062"/>
                  <a:pt x="2197949" y="472665"/>
                </a:cubicBezTo>
                <a:cubicBezTo>
                  <a:pt x="2048631" y="461003"/>
                  <a:pt x="1856584" y="466151"/>
                  <a:pt x="1710540" y="472665"/>
                </a:cubicBezTo>
                <a:cubicBezTo>
                  <a:pt x="1564496" y="479179"/>
                  <a:pt x="1414193" y="487268"/>
                  <a:pt x="1244323" y="472665"/>
                </a:cubicBezTo>
                <a:cubicBezTo>
                  <a:pt x="1074453" y="458062"/>
                  <a:pt x="904938" y="479754"/>
                  <a:pt x="714530" y="472665"/>
                </a:cubicBezTo>
                <a:cubicBezTo>
                  <a:pt x="524122" y="465576"/>
                  <a:pt x="313263" y="504130"/>
                  <a:pt x="78779" y="472665"/>
                </a:cubicBezTo>
                <a:cubicBezTo>
                  <a:pt x="44365" y="469726"/>
                  <a:pt x="8925" y="432751"/>
                  <a:pt x="0" y="393886"/>
                </a:cubicBezTo>
                <a:cubicBezTo>
                  <a:pt x="1013" y="325845"/>
                  <a:pt x="-11980" y="233213"/>
                  <a:pt x="0" y="78779"/>
                </a:cubicBezTo>
                <a:close/>
              </a:path>
              <a:path w="2276728" h="472665" stroke="0" extrusionOk="0">
                <a:moveTo>
                  <a:pt x="0" y="78779"/>
                </a:moveTo>
                <a:cubicBezTo>
                  <a:pt x="3629" y="34357"/>
                  <a:pt x="38050" y="2224"/>
                  <a:pt x="78779" y="0"/>
                </a:cubicBezTo>
                <a:cubicBezTo>
                  <a:pt x="225012" y="-16120"/>
                  <a:pt x="436958" y="-1938"/>
                  <a:pt x="566188" y="0"/>
                </a:cubicBezTo>
                <a:cubicBezTo>
                  <a:pt x="695418" y="1938"/>
                  <a:pt x="874198" y="9349"/>
                  <a:pt x="1032406" y="0"/>
                </a:cubicBezTo>
                <a:cubicBezTo>
                  <a:pt x="1190614" y="-9349"/>
                  <a:pt x="1424361" y="15603"/>
                  <a:pt x="1583390" y="0"/>
                </a:cubicBezTo>
                <a:cubicBezTo>
                  <a:pt x="1742419" y="-15603"/>
                  <a:pt x="2015935" y="-11037"/>
                  <a:pt x="2197949" y="0"/>
                </a:cubicBezTo>
                <a:cubicBezTo>
                  <a:pt x="2240598" y="-9122"/>
                  <a:pt x="2275533" y="34951"/>
                  <a:pt x="2276728" y="78779"/>
                </a:cubicBezTo>
                <a:cubicBezTo>
                  <a:pt x="2271130" y="235906"/>
                  <a:pt x="2269298" y="325728"/>
                  <a:pt x="2276728" y="393886"/>
                </a:cubicBezTo>
                <a:cubicBezTo>
                  <a:pt x="2272344" y="432049"/>
                  <a:pt x="2241530" y="470496"/>
                  <a:pt x="2197949" y="472665"/>
                </a:cubicBezTo>
                <a:cubicBezTo>
                  <a:pt x="2078770" y="481487"/>
                  <a:pt x="1840042" y="473991"/>
                  <a:pt x="1646965" y="472665"/>
                </a:cubicBezTo>
                <a:cubicBezTo>
                  <a:pt x="1453888" y="471339"/>
                  <a:pt x="1281458" y="472601"/>
                  <a:pt x="1159556" y="472665"/>
                </a:cubicBezTo>
                <a:cubicBezTo>
                  <a:pt x="1037654" y="472729"/>
                  <a:pt x="796863" y="446893"/>
                  <a:pt x="587380" y="472665"/>
                </a:cubicBezTo>
                <a:cubicBezTo>
                  <a:pt x="377897" y="498437"/>
                  <a:pt x="196980" y="476336"/>
                  <a:pt x="78779" y="472665"/>
                </a:cubicBezTo>
                <a:cubicBezTo>
                  <a:pt x="45961" y="474641"/>
                  <a:pt x="-2745" y="439011"/>
                  <a:pt x="0" y="393886"/>
                </a:cubicBezTo>
                <a:cubicBezTo>
                  <a:pt x="13595" y="311222"/>
                  <a:pt x="-330" y="157808"/>
                  <a:pt x="0" y="78779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76599087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dk1"/>
                </a:solidFill>
                <a:latin typeface="Arial Rounded MT Bold" panose="020F0704030504030204" pitchFamily="34" charset="0"/>
                <a:sym typeface="Coming Soon"/>
              </a:rPr>
              <a:t>How </a:t>
            </a:r>
            <a:r>
              <a:rPr lang="en-US" sz="2800" b="1" dirty="0">
                <a:solidFill>
                  <a:schemeClr val="dk1"/>
                </a:solidFill>
                <a:latin typeface="Arial Rounded MT Bold" panose="020F0704030504030204" pitchFamily="34" charset="0"/>
                <a:sym typeface="Coming Soon"/>
              </a:rPr>
              <a:t>many </a:t>
            </a:r>
            <a:r>
              <a:rPr lang="en-US" sz="2800" b="1" dirty="0" smtClean="0">
                <a:solidFill>
                  <a:schemeClr val="dk1"/>
                </a:solidFill>
                <a:latin typeface="Arial Rounded MT Bold" panose="020F0704030504030204" pitchFamily="34" charset="0"/>
                <a:sym typeface="Coming Soon"/>
              </a:rPr>
              <a:t>parrots do you have?</a:t>
            </a:r>
            <a:endParaRPr lang="en-US" sz="2800" b="1" dirty="0">
              <a:solidFill>
                <a:schemeClr val="dk1"/>
              </a:solidFill>
              <a:latin typeface="Arial Rounded MT Bold" panose="020F0704030504030204" pitchFamily="34" charset="0"/>
              <a:sym typeface="Coming Soon"/>
            </a:endParaRPr>
          </a:p>
        </p:txBody>
      </p:sp>
      <p:pic>
        <p:nvPicPr>
          <p:cNvPr id="3074" name="Picture 2" descr="Common pet parakeet, african grey parrot, lovebirds, zebra finch and cockatielisolated on white Premium Photo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528"/>
          <a:stretch/>
        </p:blipFill>
        <p:spPr bwMode="auto">
          <a:xfrm>
            <a:off x="715409" y="1434899"/>
            <a:ext cx="3546119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Common pet parakeet, african grey parrot, lovebirds, zebra finch and cockatielisolated on white Premium Photo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185" t="11681"/>
          <a:stretch/>
        </p:blipFill>
        <p:spPr bwMode="auto">
          <a:xfrm>
            <a:off x="1516399" y="3148084"/>
            <a:ext cx="2374000" cy="1547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163141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oogle Shape;8811;p69">
            <a:extLst>
              <a:ext uri="{FF2B5EF4-FFF2-40B4-BE49-F238E27FC236}">
                <a16:creationId xmlns:a16="http://schemas.microsoft.com/office/drawing/2014/main" id="{44F2A2C4-6040-4C4D-8BE1-F54161EA263A}"/>
              </a:ext>
            </a:extLst>
          </p:cNvPr>
          <p:cNvPicPr preferRelativeResize="0"/>
          <p:nvPr/>
        </p:nvPicPr>
        <p:blipFill>
          <a:blip r:embed="rId3">
            <a:alphaModFix amt="69000"/>
          </a:blip>
          <a:stretch>
            <a:fillRect/>
          </a:stretch>
        </p:blipFill>
        <p:spPr>
          <a:xfrm flipH="1">
            <a:off x="4619120" y="1279979"/>
            <a:ext cx="1109569" cy="11369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03C8810-F239-49B3-B72A-1F4DB8FC0E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91658" y="1300590"/>
            <a:ext cx="1109568" cy="1231499"/>
          </a:xfrm>
          <a:prstGeom prst="rect">
            <a:avLst/>
          </a:prstGeom>
        </p:spPr>
      </p:pic>
      <p:pic>
        <p:nvPicPr>
          <p:cNvPr id="16" name="Google Shape;8810;p69">
            <a:extLst>
              <a:ext uri="{FF2B5EF4-FFF2-40B4-BE49-F238E27FC236}">
                <a16:creationId xmlns:a16="http://schemas.microsoft.com/office/drawing/2014/main" id="{471CE9C9-0460-442F-8EAD-627F307F6726}"/>
              </a:ext>
            </a:extLst>
          </p:cNvPr>
          <p:cNvPicPr preferRelativeResize="0"/>
          <p:nvPr/>
        </p:nvPicPr>
        <p:blipFill>
          <a:blip r:embed="rId5">
            <a:alphaModFix amt="69000"/>
          </a:blip>
          <a:stretch>
            <a:fillRect/>
          </a:stretch>
        </p:blipFill>
        <p:spPr>
          <a:xfrm flipH="1">
            <a:off x="4587356" y="2607548"/>
            <a:ext cx="1109568" cy="11369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CBD618A-B375-4EA2-A87D-24568A1C73B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6470" y="2571750"/>
            <a:ext cx="1115665" cy="1231499"/>
          </a:xfrm>
          <a:prstGeom prst="rect">
            <a:avLst/>
          </a:prstGeom>
        </p:spPr>
      </p:pic>
      <p:pic>
        <p:nvPicPr>
          <p:cNvPr id="21" name="Google Shape;8811;p69">
            <a:extLst>
              <a:ext uri="{FF2B5EF4-FFF2-40B4-BE49-F238E27FC236}">
                <a16:creationId xmlns:a16="http://schemas.microsoft.com/office/drawing/2014/main" id="{A8EC6EB4-89C9-4C1C-8E6A-F0A13406032F}"/>
              </a:ext>
            </a:extLst>
          </p:cNvPr>
          <p:cNvPicPr preferRelativeResize="0"/>
          <p:nvPr/>
        </p:nvPicPr>
        <p:blipFill>
          <a:blip r:embed="rId3">
            <a:alphaModFix amt="69000"/>
          </a:blip>
          <a:stretch>
            <a:fillRect/>
          </a:stretch>
        </p:blipFill>
        <p:spPr>
          <a:xfrm flipH="1">
            <a:off x="4587356" y="3922024"/>
            <a:ext cx="1109568" cy="92951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E7323E6D-285A-48D0-9140-B548EA5AA5B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03667" y="3776475"/>
            <a:ext cx="1132966" cy="1271440"/>
          </a:xfrm>
          <a:prstGeom prst="rect">
            <a:avLst/>
          </a:prstGeom>
        </p:spPr>
      </p:pic>
      <p:sp>
        <p:nvSpPr>
          <p:cNvPr id="23" name="Google Shape;265;p25">
            <a:extLst>
              <a:ext uri="{FF2B5EF4-FFF2-40B4-BE49-F238E27FC236}">
                <a16:creationId xmlns:a16="http://schemas.microsoft.com/office/drawing/2014/main" id="{2776635B-732B-433F-8152-7E66D1178ADD}"/>
              </a:ext>
            </a:extLst>
          </p:cNvPr>
          <p:cNvSpPr txBox="1">
            <a:spLocks/>
          </p:cNvSpPr>
          <p:nvPr/>
        </p:nvSpPr>
        <p:spPr>
          <a:xfrm>
            <a:off x="5756151" y="1550509"/>
            <a:ext cx="3100369" cy="634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5400" b="1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26E"/>
              </a:buClr>
              <a:buSzPts val="4200"/>
              <a:buFont typeface="Caveat Brush"/>
              <a:buNone/>
              <a:tabLst/>
              <a:defRPr/>
            </a:pPr>
            <a:r>
              <a:rPr lang="en-US" sz="2800" b="0" noProof="0" dirty="0" smtClean="0">
                <a:solidFill>
                  <a:srgbClr val="00426E">
                    <a:lumMod val="75000"/>
                  </a:srgbClr>
                </a:solidFill>
                <a:latin typeface="Patrick Hand" panose="020B0604020202020204" charset="0"/>
                <a:ea typeface="Chelsea Market" panose="02000000000000000000" pitchFamily="2" charset="0"/>
              </a:rPr>
              <a:t>I have one fish.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FFB5BD">
                  <a:lumMod val="50000"/>
                </a:srgbClr>
              </a:solidFill>
              <a:effectLst/>
              <a:uLnTx/>
              <a:uFillTx/>
              <a:latin typeface="Patrick Hand" panose="020B0604020202020204" charset="0"/>
              <a:ea typeface="Chelsea Market" panose="02000000000000000000" pitchFamily="2" charset="0"/>
              <a:sym typeface="Caveat Brush"/>
            </a:endParaRPr>
          </a:p>
        </p:txBody>
      </p:sp>
      <p:sp>
        <p:nvSpPr>
          <p:cNvPr id="24" name="Google Shape;265;p25">
            <a:extLst>
              <a:ext uri="{FF2B5EF4-FFF2-40B4-BE49-F238E27FC236}">
                <a16:creationId xmlns:a16="http://schemas.microsoft.com/office/drawing/2014/main" id="{53E78491-BDFB-4907-B238-336E388C40A4}"/>
              </a:ext>
            </a:extLst>
          </p:cNvPr>
          <p:cNvSpPr txBox="1">
            <a:spLocks/>
          </p:cNvSpPr>
          <p:nvPr/>
        </p:nvSpPr>
        <p:spPr>
          <a:xfrm>
            <a:off x="5241988" y="2770995"/>
            <a:ext cx="3825400" cy="634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5400" b="1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26E"/>
              </a:buClr>
              <a:buSzPts val="4200"/>
              <a:buFont typeface="Caveat Brush"/>
              <a:buNone/>
              <a:tabLst/>
              <a:defRPr/>
            </a:pPr>
            <a:r>
              <a:rPr lang="en-US" sz="2800" b="0" dirty="0" smtClean="0">
                <a:solidFill>
                  <a:srgbClr val="00426E">
                    <a:lumMod val="75000"/>
                  </a:srgbClr>
                </a:solidFill>
                <a:latin typeface="Patrick Hand" panose="020B0604020202020204" charset="0"/>
                <a:ea typeface="Chelsea Market" panose="02000000000000000000" pitchFamily="2" charset="0"/>
              </a:rPr>
              <a:t>I have some fish. 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FFB5BD">
                  <a:lumMod val="50000"/>
                </a:srgbClr>
              </a:solidFill>
              <a:effectLst/>
              <a:uLnTx/>
              <a:uFillTx/>
              <a:latin typeface="Patrick Hand" panose="020B0604020202020204" charset="0"/>
              <a:ea typeface="Chelsea Market" panose="02000000000000000000" pitchFamily="2" charset="0"/>
              <a:sym typeface="Caveat Brush"/>
            </a:endParaRPr>
          </a:p>
        </p:txBody>
      </p:sp>
      <p:sp>
        <p:nvSpPr>
          <p:cNvPr id="25" name="Google Shape;265;p25">
            <a:extLst>
              <a:ext uri="{FF2B5EF4-FFF2-40B4-BE49-F238E27FC236}">
                <a16:creationId xmlns:a16="http://schemas.microsoft.com/office/drawing/2014/main" id="{A2983309-4B3D-4FD1-AA86-CA314A6E2802}"/>
              </a:ext>
            </a:extLst>
          </p:cNvPr>
          <p:cNvSpPr txBox="1">
            <a:spLocks/>
          </p:cNvSpPr>
          <p:nvPr/>
        </p:nvSpPr>
        <p:spPr>
          <a:xfrm>
            <a:off x="5780613" y="3992853"/>
            <a:ext cx="3497904" cy="634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5400" b="1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26E"/>
              </a:buClr>
              <a:buSzPts val="4200"/>
              <a:buFont typeface="Caveat Brush"/>
              <a:buNone/>
              <a:tabLst/>
              <a:defRPr/>
            </a:pPr>
            <a:r>
              <a:rPr lang="en-US" sz="2800" b="0" dirty="0" smtClean="0">
                <a:solidFill>
                  <a:srgbClr val="00426E">
                    <a:lumMod val="75000"/>
                  </a:srgbClr>
                </a:solidFill>
                <a:latin typeface="Patrick Hand" panose="020B0604020202020204" charset="0"/>
                <a:ea typeface="Chelsea Market" panose="02000000000000000000" pitchFamily="2" charset="0"/>
              </a:rPr>
              <a:t>I have many fish.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FFB5BD">
                  <a:lumMod val="50000"/>
                </a:srgbClr>
              </a:solidFill>
              <a:effectLst/>
              <a:uLnTx/>
              <a:uFillTx/>
              <a:latin typeface="Patrick Hand" panose="020B0604020202020204" charset="0"/>
              <a:ea typeface="Chelsea Market" panose="02000000000000000000" pitchFamily="2" charset="0"/>
              <a:sym typeface="Caveat Brush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C70FB349-8DEB-47C6-A63B-095676D23D90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060352" y="2960357"/>
            <a:ext cx="550071" cy="572574"/>
          </a:xfrm>
          <a:prstGeom prst="rect">
            <a:avLst/>
          </a:prstGeom>
        </p:spPr>
      </p:pic>
      <p:pic>
        <p:nvPicPr>
          <p:cNvPr id="19" name="Google Shape;303;p43">
            <a:extLst>
              <a:ext uri="{FF2B5EF4-FFF2-40B4-BE49-F238E27FC236}">
                <a16:creationId xmlns:a16="http://schemas.microsoft.com/office/drawing/2014/main" id="{0B109839-9567-41C3-883F-74653E5C9A6F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rot="-1874737">
            <a:off x="408455" y="1038136"/>
            <a:ext cx="902099" cy="314276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Rectangle: Rounded Corners 13">
            <a:extLst>
              <a:ext uri="{FF2B5EF4-FFF2-40B4-BE49-F238E27FC236}">
                <a16:creationId xmlns:a16="http://schemas.microsoft.com/office/drawing/2014/main" id="{CC298C16-E718-44D1-AA36-C5C0BA82A6D0}"/>
              </a:ext>
            </a:extLst>
          </p:cNvPr>
          <p:cNvSpPr/>
          <p:nvPr/>
        </p:nvSpPr>
        <p:spPr>
          <a:xfrm>
            <a:off x="1404611" y="314271"/>
            <a:ext cx="6634007" cy="940431"/>
          </a:xfrm>
          <a:custGeom>
            <a:avLst/>
            <a:gdLst>
              <a:gd name="connsiteX0" fmla="*/ 0 w 2276728"/>
              <a:gd name="connsiteY0" fmla="*/ 78779 h 472665"/>
              <a:gd name="connsiteX1" fmla="*/ 78779 w 2276728"/>
              <a:gd name="connsiteY1" fmla="*/ 0 h 472665"/>
              <a:gd name="connsiteX2" fmla="*/ 608572 w 2276728"/>
              <a:gd name="connsiteY2" fmla="*/ 0 h 472665"/>
              <a:gd name="connsiteX3" fmla="*/ 1117172 w 2276728"/>
              <a:gd name="connsiteY3" fmla="*/ 0 h 472665"/>
              <a:gd name="connsiteX4" fmla="*/ 1625773 w 2276728"/>
              <a:gd name="connsiteY4" fmla="*/ 0 h 472665"/>
              <a:gd name="connsiteX5" fmla="*/ 2197949 w 2276728"/>
              <a:gd name="connsiteY5" fmla="*/ 0 h 472665"/>
              <a:gd name="connsiteX6" fmla="*/ 2276728 w 2276728"/>
              <a:gd name="connsiteY6" fmla="*/ 78779 h 472665"/>
              <a:gd name="connsiteX7" fmla="*/ 2276728 w 2276728"/>
              <a:gd name="connsiteY7" fmla="*/ 393886 h 472665"/>
              <a:gd name="connsiteX8" fmla="*/ 2197949 w 2276728"/>
              <a:gd name="connsiteY8" fmla="*/ 472665 h 472665"/>
              <a:gd name="connsiteX9" fmla="*/ 1710540 w 2276728"/>
              <a:gd name="connsiteY9" fmla="*/ 472665 h 472665"/>
              <a:gd name="connsiteX10" fmla="*/ 1244323 w 2276728"/>
              <a:gd name="connsiteY10" fmla="*/ 472665 h 472665"/>
              <a:gd name="connsiteX11" fmla="*/ 714530 w 2276728"/>
              <a:gd name="connsiteY11" fmla="*/ 472665 h 472665"/>
              <a:gd name="connsiteX12" fmla="*/ 78779 w 2276728"/>
              <a:gd name="connsiteY12" fmla="*/ 472665 h 472665"/>
              <a:gd name="connsiteX13" fmla="*/ 0 w 2276728"/>
              <a:gd name="connsiteY13" fmla="*/ 393886 h 472665"/>
              <a:gd name="connsiteX14" fmla="*/ 0 w 2276728"/>
              <a:gd name="connsiteY14" fmla="*/ 78779 h 472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276728" h="472665" fill="none" extrusionOk="0">
                <a:moveTo>
                  <a:pt x="0" y="78779"/>
                </a:moveTo>
                <a:cubicBezTo>
                  <a:pt x="353" y="27903"/>
                  <a:pt x="35277" y="-5312"/>
                  <a:pt x="78779" y="0"/>
                </a:cubicBezTo>
                <a:cubicBezTo>
                  <a:pt x="310621" y="3306"/>
                  <a:pt x="471917" y="19983"/>
                  <a:pt x="608572" y="0"/>
                </a:cubicBezTo>
                <a:cubicBezTo>
                  <a:pt x="745227" y="-19983"/>
                  <a:pt x="997931" y="21409"/>
                  <a:pt x="1117172" y="0"/>
                </a:cubicBezTo>
                <a:cubicBezTo>
                  <a:pt x="1236413" y="-21409"/>
                  <a:pt x="1477836" y="13787"/>
                  <a:pt x="1625773" y="0"/>
                </a:cubicBezTo>
                <a:cubicBezTo>
                  <a:pt x="1773710" y="-13787"/>
                  <a:pt x="2078422" y="-19222"/>
                  <a:pt x="2197949" y="0"/>
                </a:cubicBezTo>
                <a:cubicBezTo>
                  <a:pt x="2238467" y="-225"/>
                  <a:pt x="2285606" y="33130"/>
                  <a:pt x="2276728" y="78779"/>
                </a:cubicBezTo>
                <a:cubicBezTo>
                  <a:pt x="2280726" y="158040"/>
                  <a:pt x="2274406" y="311434"/>
                  <a:pt x="2276728" y="393886"/>
                </a:cubicBezTo>
                <a:cubicBezTo>
                  <a:pt x="2275128" y="435184"/>
                  <a:pt x="2236356" y="472062"/>
                  <a:pt x="2197949" y="472665"/>
                </a:cubicBezTo>
                <a:cubicBezTo>
                  <a:pt x="2048631" y="461003"/>
                  <a:pt x="1856584" y="466151"/>
                  <a:pt x="1710540" y="472665"/>
                </a:cubicBezTo>
                <a:cubicBezTo>
                  <a:pt x="1564496" y="479179"/>
                  <a:pt x="1414193" y="487268"/>
                  <a:pt x="1244323" y="472665"/>
                </a:cubicBezTo>
                <a:cubicBezTo>
                  <a:pt x="1074453" y="458062"/>
                  <a:pt x="904938" y="479754"/>
                  <a:pt x="714530" y="472665"/>
                </a:cubicBezTo>
                <a:cubicBezTo>
                  <a:pt x="524122" y="465576"/>
                  <a:pt x="313263" y="504130"/>
                  <a:pt x="78779" y="472665"/>
                </a:cubicBezTo>
                <a:cubicBezTo>
                  <a:pt x="44365" y="469726"/>
                  <a:pt x="8925" y="432751"/>
                  <a:pt x="0" y="393886"/>
                </a:cubicBezTo>
                <a:cubicBezTo>
                  <a:pt x="1013" y="325845"/>
                  <a:pt x="-11980" y="233213"/>
                  <a:pt x="0" y="78779"/>
                </a:cubicBezTo>
                <a:close/>
              </a:path>
              <a:path w="2276728" h="472665" stroke="0" extrusionOk="0">
                <a:moveTo>
                  <a:pt x="0" y="78779"/>
                </a:moveTo>
                <a:cubicBezTo>
                  <a:pt x="3629" y="34357"/>
                  <a:pt x="38050" y="2224"/>
                  <a:pt x="78779" y="0"/>
                </a:cubicBezTo>
                <a:cubicBezTo>
                  <a:pt x="225012" y="-16120"/>
                  <a:pt x="436958" y="-1938"/>
                  <a:pt x="566188" y="0"/>
                </a:cubicBezTo>
                <a:cubicBezTo>
                  <a:pt x="695418" y="1938"/>
                  <a:pt x="874198" y="9349"/>
                  <a:pt x="1032406" y="0"/>
                </a:cubicBezTo>
                <a:cubicBezTo>
                  <a:pt x="1190614" y="-9349"/>
                  <a:pt x="1424361" y="15603"/>
                  <a:pt x="1583390" y="0"/>
                </a:cubicBezTo>
                <a:cubicBezTo>
                  <a:pt x="1742419" y="-15603"/>
                  <a:pt x="2015935" y="-11037"/>
                  <a:pt x="2197949" y="0"/>
                </a:cubicBezTo>
                <a:cubicBezTo>
                  <a:pt x="2240598" y="-9122"/>
                  <a:pt x="2275533" y="34951"/>
                  <a:pt x="2276728" y="78779"/>
                </a:cubicBezTo>
                <a:cubicBezTo>
                  <a:pt x="2271130" y="235906"/>
                  <a:pt x="2269298" y="325728"/>
                  <a:pt x="2276728" y="393886"/>
                </a:cubicBezTo>
                <a:cubicBezTo>
                  <a:pt x="2272344" y="432049"/>
                  <a:pt x="2241530" y="470496"/>
                  <a:pt x="2197949" y="472665"/>
                </a:cubicBezTo>
                <a:cubicBezTo>
                  <a:pt x="2078770" y="481487"/>
                  <a:pt x="1840042" y="473991"/>
                  <a:pt x="1646965" y="472665"/>
                </a:cubicBezTo>
                <a:cubicBezTo>
                  <a:pt x="1453888" y="471339"/>
                  <a:pt x="1281458" y="472601"/>
                  <a:pt x="1159556" y="472665"/>
                </a:cubicBezTo>
                <a:cubicBezTo>
                  <a:pt x="1037654" y="472729"/>
                  <a:pt x="796863" y="446893"/>
                  <a:pt x="587380" y="472665"/>
                </a:cubicBezTo>
                <a:cubicBezTo>
                  <a:pt x="377897" y="498437"/>
                  <a:pt x="196980" y="476336"/>
                  <a:pt x="78779" y="472665"/>
                </a:cubicBezTo>
                <a:cubicBezTo>
                  <a:pt x="45961" y="474641"/>
                  <a:pt x="-2745" y="439011"/>
                  <a:pt x="0" y="393886"/>
                </a:cubicBezTo>
                <a:cubicBezTo>
                  <a:pt x="13595" y="311222"/>
                  <a:pt x="-330" y="157808"/>
                  <a:pt x="0" y="78779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76599087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dk1"/>
                </a:solidFill>
                <a:latin typeface="Arial Rounded MT Bold" panose="020F0704030504030204" pitchFamily="34" charset="0"/>
                <a:sym typeface="Coming Soon"/>
              </a:rPr>
              <a:t>How </a:t>
            </a:r>
            <a:r>
              <a:rPr lang="en-US" sz="2800" b="1" dirty="0">
                <a:solidFill>
                  <a:schemeClr val="dk1"/>
                </a:solidFill>
                <a:latin typeface="Arial Rounded MT Bold" panose="020F0704030504030204" pitchFamily="34" charset="0"/>
                <a:sym typeface="Coming Soon"/>
              </a:rPr>
              <a:t>many </a:t>
            </a:r>
            <a:r>
              <a:rPr lang="en-US" sz="2800" b="1" dirty="0" smtClean="0">
                <a:solidFill>
                  <a:schemeClr val="dk1"/>
                </a:solidFill>
                <a:latin typeface="Arial Rounded MT Bold" panose="020F0704030504030204" pitchFamily="34" charset="0"/>
                <a:sym typeface="Coming Soon"/>
              </a:rPr>
              <a:t>fish do you have?</a:t>
            </a:r>
            <a:endParaRPr lang="en-US" sz="2800" b="1" dirty="0">
              <a:solidFill>
                <a:schemeClr val="dk1"/>
              </a:solidFill>
              <a:latin typeface="Arial Rounded MT Bold" panose="020F0704030504030204" pitchFamily="34" charset="0"/>
              <a:sym typeface="Coming Soon"/>
            </a:endParaRPr>
          </a:p>
        </p:txBody>
      </p:sp>
      <p:pic>
        <p:nvPicPr>
          <p:cNvPr id="5122" name="Picture 2" descr="Goldfish swimming isolated on white background Premium Photo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504" y="1873566"/>
            <a:ext cx="3085401" cy="2055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779368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727" y="1707437"/>
            <a:ext cx="5918562" cy="2370000"/>
          </a:xfrm>
        </p:spPr>
        <p:txBody>
          <a:bodyPr/>
          <a:lstStyle/>
          <a:p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Open your book!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285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7364" y="2601113"/>
            <a:ext cx="8061086" cy="236446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7364" y="118474"/>
            <a:ext cx="8061087" cy="247393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693980" y="662908"/>
            <a:ext cx="785792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0" cap="none" spc="0" dirty="0" smtClean="0">
                <a:ln w="0"/>
                <a:solidFill>
                  <a:srgbClr val="FF0000"/>
                </a:solidFill>
              </a:rPr>
              <a:t>one</a:t>
            </a:r>
            <a:endParaRPr lang="en-US" sz="2800" b="0" cap="none" spc="0" dirty="0">
              <a:ln w="0"/>
              <a:solidFill>
                <a:srgbClr val="FF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671457" y="1859343"/>
            <a:ext cx="744113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0" cap="none" spc="0" dirty="0" smtClean="0">
                <a:ln w="0"/>
                <a:solidFill>
                  <a:srgbClr val="FF0000"/>
                </a:solidFill>
              </a:rPr>
              <a:t>two</a:t>
            </a:r>
            <a:endParaRPr lang="en-US" sz="2800" b="0" cap="none" spc="0" dirty="0">
              <a:ln w="0"/>
              <a:solidFill>
                <a:srgbClr val="FF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433271" y="3055778"/>
            <a:ext cx="1307208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dirty="0" smtClean="0">
                <a:ln w="0"/>
                <a:solidFill>
                  <a:srgbClr val="FF0000"/>
                </a:solidFill>
              </a:rPr>
              <a:t>some</a:t>
            </a:r>
            <a:endParaRPr lang="en-US" sz="2800" b="0" cap="none" spc="0" dirty="0">
              <a:ln w="0"/>
              <a:solidFill>
                <a:srgbClr val="FF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554517" y="4255322"/>
            <a:ext cx="106471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dirty="0" smtClean="0">
                <a:ln w="0"/>
                <a:solidFill>
                  <a:srgbClr val="FF0000"/>
                </a:solidFill>
              </a:rPr>
              <a:t>m</a:t>
            </a:r>
            <a:r>
              <a:rPr lang="en-US" sz="2800" b="0" cap="none" spc="0" dirty="0" smtClean="0">
                <a:ln w="0"/>
                <a:solidFill>
                  <a:srgbClr val="FF0000"/>
                </a:solidFill>
              </a:rPr>
              <a:t>any</a:t>
            </a:r>
            <a:endParaRPr lang="en-US" sz="2800" b="0" cap="none" spc="0" dirty="0">
              <a:ln w="0"/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7141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1" name="Google Shape;2521;p58"/>
          <p:cNvSpPr txBox="1">
            <a:spLocks noGrp="1"/>
          </p:cNvSpPr>
          <p:nvPr>
            <p:ph type="ctrTitle"/>
          </p:nvPr>
        </p:nvSpPr>
        <p:spPr>
          <a:xfrm>
            <a:off x="4980994" y="1042514"/>
            <a:ext cx="3313112" cy="132006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/>
            <a:r>
              <a:rPr lang="en-US" sz="3600" dirty="0">
                <a:latin typeface=".VnCourier New" panose="02027200000000000000" pitchFamily="18" charset="0"/>
                <a:cs typeface="Times New Roman" panose="02020603050405020304" pitchFamily="18" charset="0"/>
              </a:rPr>
              <a:t>Let’s play.</a:t>
            </a:r>
          </a:p>
        </p:txBody>
      </p:sp>
      <p:sp>
        <p:nvSpPr>
          <p:cNvPr id="2523" name="Google Shape;2523;p58"/>
          <p:cNvSpPr txBox="1">
            <a:spLocks noGrp="1"/>
          </p:cNvSpPr>
          <p:nvPr>
            <p:ph type="title" idx="2"/>
          </p:nvPr>
        </p:nvSpPr>
        <p:spPr>
          <a:xfrm>
            <a:off x="3491492" y="484643"/>
            <a:ext cx="2154000" cy="154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57" name="Google Shape;3958;p67"/>
          <p:cNvGrpSpPr/>
          <p:nvPr/>
        </p:nvGrpSpPr>
        <p:grpSpPr>
          <a:xfrm>
            <a:off x="3156710" y="3028248"/>
            <a:ext cx="2484228" cy="1985246"/>
            <a:chOff x="5524525" y="2944538"/>
            <a:chExt cx="2627700" cy="2099900"/>
          </a:xfrm>
        </p:grpSpPr>
        <p:sp>
          <p:nvSpPr>
            <p:cNvPr id="58" name="Google Shape;3959;p67"/>
            <p:cNvSpPr/>
            <p:nvPr/>
          </p:nvSpPr>
          <p:spPr>
            <a:xfrm>
              <a:off x="5524525" y="2944538"/>
              <a:ext cx="2627700" cy="2099900"/>
            </a:xfrm>
            <a:custGeom>
              <a:avLst/>
              <a:gdLst/>
              <a:ahLst/>
              <a:cxnLst/>
              <a:rect l="l" t="t" r="r" b="b"/>
              <a:pathLst>
                <a:path w="16977" h="13567" extrusionOk="0">
                  <a:moveTo>
                    <a:pt x="8525" y="0"/>
                  </a:moveTo>
                  <a:cubicBezTo>
                    <a:pt x="7461" y="0"/>
                    <a:pt x="6397" y="62"/>
                    <a:pt x="5334" y="165"/>
                  </a:cubicBezTo>
                  <a:cubicBezTo>
                    <a:pt x="5095" y="209"/>
                    <a:pt x="4835" y="230"/>
                    <a:pt x="4575" y="295"/>
                  </a:cubicBezTo>
                  <a:cubicBezTo>
                    <a:pt x="4293" y="339"/>
                    <a:pt x="4011" y="426"/>
                    <a:pt x="3751" y="556"/>
                  </a:cubicBezTo>
                  <a:cubicBezTo>
                    <a:pt x="3751" y="556"/>
                    <a:pt x="0" y="3678"/>
                    <a:pt x="1063" y="8209"/>
                  </a:cubicBezTo>
                  <a:cubicBezTo>
                    <a:pt x="1345" y="9380"/>
                    <a:pt x="1952" y="10464"/>
                    <a:pt x="2840" y="11309"/>
                  </a:cubicBezTo>
                  <a:cubicBezTo>
                    <a:pt x="3534" y="11981"/>
                    <a:pt x="4358" y="12523"/>
                    <a:pt x="5269" y="12914"/>
                  </a:cubicBezTo>
                  <a:cubicBezTo>
                    <a:pt x="5659" y="13087"/>
                    <a:pt x="6049" y="13239"/>
                    <a:pt x="6461" y="13347"/>
                  </a:cubicBezTo>
                  <a:cubicBezTo>
                    <a:pt x="6895" y="13456"/>
                    <a:pt x="7328" y="13499"/>
                    <a:pt x="7762" y="13521"/>
                  </a:cubicBezTo>
                  <a:cubicBezTo>
                    <a:pt x="8080" y="13552"/>
                    <a:pt x="8401" y="13567"/>
                    <a:pt x="8722" y="13567"/>
                  </a:cubicBezTo>
                  <a:cubicBezTo>
                    <a:pt x="9276" y="13567"/>
                    <a:pt x="9828" y="13524"/>
                    <a:pt x="10364" y="13456"/>
                  </a:cubicBezTo>
                  <a:cubicBezTo>
                    <a:pt x="11166" y="13347"/>
                    <a:pt x="11925" y="13130"/>
                    <a:pt x="12640" y="12783"/>
                  </a:cubicBezTo>
                  <a:cubicBezTo>
                    <a:pt x="13572" y="12350"/>
                    <a:pt x="14418" y="11743"/>
                    <a:pt x="15112" y="10984"/>
                  </a:cubicBezTo>
                  <a:cubicBezTo>
                    <a:pt x="15827" y="10203"/>
                    <a:pt x="16326" y="9228"/>
                    <a:pt x="16564" y="8209"/>
                  </a:cubicBezTo>
                  <a:cubicBezTo>
                    <a:pt x="16976" y="6409"/>
                    <a:pt x="16738" y="4523"/>
                    <a:pt x="15870" y="2897"/>
                  </a:cubicBezTo>
                  <a:cubicBezTo>
                    <a:pt x="15654" y="2485"/>
                    <a:pt x="15394" y="2073"/>
                    <a:pt x="15112" y="1705"/>
                  </a:cubicBezTo>
                  <a:cubicBezTo>
                    <a:pt x="14873" y="1358"/>
                    <a:pt x="14613" y="1033"/>
                    <a:pt x="14309" y="772"/>
                  </a:cubicBezTo>
                  <a:cubicBezTo>
                    <a:pt x="14244" y="729"/>
                    <a:pt x="14201" y="686"/>
                    <a:pt x="14158" y="664"/>
                  </a:cubicBezTo>
                  <a:cubicBezTo>
                    <a:pt x="13811" y="491"/>
                    <a:pt x="13442" y="360"/>
                    <a:pt x="13052" y="317"/>
                  </a:cubicBezTo>
                  <a:cubicBezTo>
                    <a:pt x="12640" y="230"/>
                    <a:pt x="12228" y="165"/>
                    <a:pt x="11816" y="122"/>
                  </a:cubicBezTo>
                  <a:cubicBezTo>
                    <a:pt x="10992" y="35"/>
                    <a:pt x="10190" y="35"/>
                    <a:pt x="9366" y="14"/>
                  </a:cubicBezTo>
                  <a:cubicBezTo>
                    <a:pt x="9086" y="5"/>
                    <a:pt x="8805" y="0"/>
                    <a:pt x="852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3960;p67"/>
            <p:cNvSpPr/>
            <p:nvPr/>
          </p:nvSpPr>
          <p:spPr>
            <a:xfrm>
              <a:off x="5772792" y="3210450"/>
              <a:ext cx="2255299" cy="1733226"/>
            </a:xfrm>
            <a:custGeom>
              <a:avLst/>
              <a:gdLst/>
              <a:ahLst/>
              <a:cxnLst/>
              <a:rect l="l" t="t" r="r" b="b"/>
              <a:pathLst>
                <a:path w="14571" h="11198" extrusionOk="0">
                  <a:moveTo>
                    <a:pt x="11631" y="0"/>
                  </a:moveTo>
                  <a:cubicBezTo>
                    <a:pt x="11187" y="0"/>
                    <a:pt x="10720" y="98"/>
                    <a:pt x="10299" y="182"/>
                  </a:cubicBezTo>
                  <a:cubicBezTo>
                    <a:pt x="9475" y="312"/>
                    <a:pt x="8673" y="550"/>
                    <a:pt x="7849" y="594"/>
                  </a:cubicBezTo>
                  <a:cubicBezTo>
                    <a:pt x="7765" y="597"/>
                    <a:pt x="7681" y="599"/>
                    <a:pt x="7596" y="599"/>
                  </a:cubicBezTo>
                  <a:cubicBezTo>
                    <a:pt x="6640" y="599"/>
                    <a:pt x="5683" y="385"/>
                    <a:pt x="4727" y="225"/>
                  </a:cubicBezTo>
                  <a:cubicBezTo>
                    <a:pt x="4207" y="117"/>
                    <a:pt x="3665" y="52"/>
                    <a:pt x="3123" y="52"/>
                  </a:cubicBezTo>
                  <a:cubicBezTo>
                    <a:pt x="3003" y="41"/>
                    <a:pt x="2879" y="35"/>
                    <a:pt x="2751" y="35"/>
                  </a:cubicBezTo>
                  <a:cubicBezTo>
                    <a:pt x="2624" y="35"/>
                    <a:pt x="2494" y="41"/>
                    <a:pt x="2364" y="52"/>
                  </a:cubicBezTo>
                  <a:cubicBezTo>
                    <a:pt x="2125" y="73"/>
                    <a:pt x="1909" y="160"/>
                    <a:pt x="1713" y="290"/>
                  </a:cubicBezTo>
                  <a:lnTo>
                    <a:pt x="1713" y="312"/>
                  </a:lnTo>
                  <a:cubicBezTo>
                    <a:pt x="1236" y="702"/>
                    <a:pt x="933" y="1396"/>
                    <a:pt x="694" y="1960"/>
                  </a:cubicBezTo>
                  <a:cubicBezTo>
                    <a:pt x="152" y="3217"/>
                    <a:pt x="1" y="4583"/>
                    <a:pt x="239" y="5905"/>
                  </a:cubicBezTo>
                  <a:cubicBezTo>
                    <a:pt x="391" y="6729"/>
                    <a:pt x="694" y="7510"/>
                    <a:pt x="1150" y="8204"/>
                  </a:cubicBezTo>
                  <a:cubicBezTo>
                    <a:pt x="1778" y="9201"/>
                    <a:pt x="2667" y="10003"/>
                    <a:pt x="3730" y="10502"/>
                  </a:cubicBezTo>
                  <a:cubicBezTo>
                    <a:pt x="4851" y="11032"/>
                    <a:pt x="6106" y="11197"/>
                    <a:pt x="7351" y="11197"/>
                  </a:cubicBezTo>
                  <a:cubicBezTo>
                    <a:pt x="7430" y="11197"/>
                    <a:pt x="7509" y="11197"/>
                    <a:pt x="7589" y="11196"/>
                  </a:cubicBezTo>
                  <a:cubicBezTo>
                    <a:pt x="9974" y="11152"/>
                    <a:pt x="12163" y="9873"/>
                    <a:pt x="13399" y="7835"/>
                  </a:cubicBezTo>
                  <a:cubicBezTo>
                    <a:pt x="13551" y="7597"/>
                    <a:pt x="13681" y="7336"/>
                    <a:pt x="13811" y="7098"/>
                  </a:cubicBezTo>
                  <a:cubicBezTo>
                    <a:pt x="14201" y="6274"/>
                    <a:pt x="14440" y="5363"/>
                    <a:pt x="14505" y="4453"/>
                  </a:cubicBezTo>
                  <a:cubicBezTo>
                    <a:pt x="14570" y="2892"/>
                    <a:pt x="13963" y="1266"/>
                    <a:pt x="12727" y="334"/>
                  </a:cubicBezTo>
                  <a:cubicBezTo>
                    <a:pt x="12684" y="290"/>
                    <a:pt x="12662" y="269"/>
                    <a:pt x="12619" y="247"/>
                  </a:cubicBezTo>
                  <a:cubicBezTo>
                    <a:pt x="12329" y="63"/>
                    <a:pt x="11987" y="0"/>
                    <a:pt x="1163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3961;p67"/>
            <p:cNvSpPr/>
            <p:nvPr/>
          </p:nvSpPr>
          <p:spPr>
            <a:xfrm>
              <a:off x="6141942" y="3212926"/>
              <a:ext cx="1587424" cy="252601"/>
            </a:xfrm>
            <a:custGeom>
              <a:avLst/>
              <a:gdLst/>
              <a:ahLst/>
              <a:cxnLst/>
              <a:rect l="l" t="t" r="r" b="b"/>
              <a:pathLst>
                <a:path w="10256" h="1632" extrusionOk="0">
                  <a:moveTo>
                    <a:pt x="9282" y="0"/>
                  </a:moveTo>
                  <a:cubicBezTo>
                    <a:pt x="8837" y="0"/>
                    <a:pt x="8362" y="93"/>
                    <a:pt x="7914" y="166"/>
                  </a:cubicBezTo>
                  <a:cubicBezTo>
                    <a:pt x="7112" y="339"/>
                    <a:pt x="6310" y="491"/>
                    <a:pt x="5486" y="578"/>
                  </a:cubicBezTo>
                  <a:cubicBezTo>
                    <a:pt x="5401" y="581"/>
                    <a:pt x="5317" y="583"/>
                    <a:pt x="5233" y="583"/>
                  </a:cubicBezTo>
                  <a:cubicBezTo>
                    <a:pt x="4277" y="583"/>
                    <a:pt x="3320" y="369"/>
                    <a:pt x="2364" y="209"/>
                  </a:cubicBezTo>
                  <a:cubicBezTo>
                    <a:pt x="1843" y="101"/>
                    <a:pt x="1301" y="36"/>
                    <a:pt x="759" y="36"/>
                  </a:cubicBezTo>
                  <a:cubicBezTo>
                    <a:pt x="499" y="36"/>
                    <a:pt x="261" y="36"/>
                    <a:pt x="1" y="57"/>
                  </a:cubicBezTo>
                  <a:cubicBezTo>
                    <a:pt x="521" y="57"/>
                    <a:pt x="1063" y="144"/>
                    <a:pt x="1562" y="296"/>
                  </a:cubicBezTo>
                  <a:cubicBezTo>
                    <a:pt x="2277" y="534"/>
                    <a:pt x="2971" y="860"/>
                    <a:pt x="3686" y="1098"/>
                  </a:cubicBezTo>
                  <a:cubicBezTo>
                    <a:pt x="4697" y="1457"/>
                    <a:pt x="5770" y="1632"/>
                    <a:pt x="6839" y="1632"/>
                  </a:cubicBezTo>
                  <a:cubicBezTo>
                    <a:pt x="7191" y="1632"/>
                    <a:pt x="7543" y="1613"/>
                    <a:pt x="7892" y="1575"/>
                  </a:cubicBezTo>
                  <a:cubicBezTo>
                    <a:pt x="8716" y="1488"/>
                    <a:pt x="9540" y="1250"/>
                    <a:pt x="10060" y="643"/>
                  </a:cubicBezTo>
                  <a:cubicBezTo>
                    <a:pt x="10169" y="534"/>
                    <a:pt x="10234" y="383"/>
                    <a:pt x="10255" y="231"/>
                  </a:cubicBezTo>
                  <a:cubicBezTo>
                    <a:pt x="9968" y="58"/>
                    <a:pt x="9634" y="0"/>
                    <a:pt x="9282" y="0"/>
                  </a:cubicBezTo>
                  <a:close/>
                </a:path>
              </a:pathLst>
            </a:custGeom>
            <a:solidFill>
              <a:srgbClr val="D8EB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3962;p67"/>
            <p:cNvSpPr/>
            <p:nvPr/>
          </p:nvSpPr>
          <p:spPr>
            <a:xfrm>
              <a:off x="6177219" y="3002269"/>
              <a:ext cx="1476601" cy="141159"/>
            </a:xfrm>
            <a:custGeom>
              <a:avLst/>
              <a:gdLst/>
              <a:ahLst/>
              <a:cxnLst/>
              <a:rect l="l" t="t" r="r" b="b"/>
              <a:pathLst>
                <a:path w="9540" h="912" extrusionOk="0">
                  <a:moveTo>
                    <a:pt x="4618" y="1"/>
                  </a:moveTo>
                  <a:cubicBezTo>
                    <a:pt x="2103" y="1"/>
                    <a:pt x="0" y="66"/>
                    <a:pt x="0" y="304"/>
                  </a:cubicBezTo>
                  <a:cubicBezTo>
                    <a:pt x="0" y="543"/>
                    <a:pt x="2147" y="911"/>
                    <a:pt x="4662" y="911"/>
                  </a:cubicBezTo>
                  <a:cubicBezTo>
                    <a:pt x="7155" y="911"/>
                    <a:pt x="9540" y="564"/>
                    <a:pt x="9540" y="391"/>
                  </a:cubicBezTo>
                  <a:cubicBezTo>
                    <a:pt x="9540" y="239"/>
                    <a:pt x="7112" y="1"/>
                    <a:pt x="4618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3963;p67"/>
            <p:cNvSpPr/>
            <p:nvPr/>
          </p:nvSpPr>
          <p:spPr>
            <a:xfrm>
              <a:off x="5947384" y="4363715"/>
              <a:ext cx="1896055" cy="580580"/>
            </a:xfrm>
            <a:custGeom>
              <a:avLst/>
              <a:gdLst/>
              <a:ahLst/>
              <a:cxnLst/>
              <a:rect l="l" t="t" r="r" b="b"/>
              <a:pathLst>
                <a:path w="12250" h="3751" extrusionOk="0">
                  <a:moveTo>
                    <a:pt x="11203" y="1"/>
                  </a:moveTo>
                  <a:cubicBezTo>
                    <a:pt x="11133" y="1"/>
                    <a:pt x="11063" y="5"/>
                    <a:pt x="10992" y="15"/>
                  </a:cubicBezTo>
                  <a:lnTo>
                    <a:pt x="10927" y="15"/>
                  </a:lnTo>
                  <a:cubicBezTo>
                    <a:pt x="10732" y="37"/>
                    <a:pt x="10559" y="59"/>
                    <a:pt x="10407" y="124"/>
                  </a:cubicBezTo>
                  <a:cubicBezTo>
                    <a:pt x="10212" y="167"/>
                    <a:pt x="10038" y="232"/>
                    <a:pt x="9886" y="319"/>
                  </a:cubicBezTo>
                  <a:cubicBezTo>
                    <a:pt x="9821" y="341"/>
                    <a:pt x="9756" y="384"/>
                    <a:pt x="9691" y="406"/>
                  </a:cubicBezTo>
                  <a:lnTo>
                    <a:pt x="9648" y="449"/>
                  </a:lnTo>
                  <a:cubicBezTo>
                    <a:pt x="9605" y="471"/>
                    <a:pt x="9540" y="514"/>
                    <a:pt x="9496" y="557"/>
                  </a:cubicBezTo>
                  <a:lnTo>
                    <a:pt x="9388" y="644"/>
                  </a:lnTo>
                  <a:cubicBezTo>
                    <a:pt x="9279" y="709"/>
                    <a:pt x="9193" y="796"/>
                    <a:pt x="9106" y="883"/>
                  </a:cubicBezTo>
                  <a:cubicBezTo>
                    <a:pt x="9063" y="948"/>
                    <a:pt x="9019" y="991"/>
                    <a:pt x="8976" y="1056"/>
                  </a:cubicBezTo>
                  <a:cubicBezTo>
                    <a:pt x="8954" y="1078"/>
                    <a:pt x="8911" y="1121"/>
                    <a:pt x="8889" y="1165"/>
                  </a:cubicBezTo>
                  <a:cubicBezTo>
                    <a:pt x="8867" y="1143"/>
                    <a:pt x="8824" y="1121"/>
                    <a:pt x="8802" y="1099"/>
                  </a:cubicBezTo>
                  <a:cubicBezTo>
                    <a:pt x="8629" y="1013"/>
                    <a:pt x="8455" y="926"/>
                    <a:pt x="8260" y="883"/>
                  </a:cubicBezTo>
                  <a:cubicBezTo>
                    <a:pt x="8174" y="861"/>
                    <a:pt x="8087" y="839"/>
                    <a:pt x="7979" y="818"/>
                  </a:cubicBezTo>
                  <a:lnTo>
                    <a:pt x="7848" y="796"/>
                  </a:lnTo>
                  <a:lnTo>
                    <a:pt x="7458" y="796"/>
                  </a:lnTo>
                  <a:cubicBezTo>
                    <a:pt x="7350" y="818"/>
                    <a:pt x="7241" y="818"/>
                    <a:pt x="7133" y="839"/>
                  </a:cubicBezTo>
                  <a:cubicBezTo>
                    <a:pt x="6526" y="948"/>
                    <a:pt x="5984" y="1273"/>
                    <a:pt x="5594" y="1772"/>
                  </a:cubicBezTo>
                  <a:cubicBezTo>
                    <a:pt x="5312" y="1273"/>
                    <a:pt x="4878" y="883"/>
                    <a:pt x="4336" y="666"/>
                  </a:cubicBezTo>
                  <a:cubicBezTo>
                    <a:pt x="4162" y="596"/>
                    <a:pt x="3978" y="562"/>
                    <a:pt x="3796" y="562"/>
                  </a:cubicBezTo>
                  <a:cubicBezTo>
                    <a:pt x="3414" y="562"/>
                    <a:pt x="3040" y="712"/>
                    <a:pt x="2775" y="991"/>
                  </a:cubicBezTo>
                  <a:cubicBezTo>
                    <a:pt x="2345" y="586"/>
                    <a:pt x="1790" y="375"/>
                    <a:pt x="1232" y="375"/>
                  </a:cubicBezTo>
                  <a:cubicBezTo>
                    <a:pt x="805" y="375"/>
                    <a:pt x="376" y="499"/>
                    <a:pt x="0" y="753"/>
                  </a:cubicBezTo>
                  <a:cubicBezTo>
                    <a:pt x="629" y="1750"/>
                    <a:pt x="1518" y="2530"/>
                    <a:pt x="2580" y="3051"/>
                  </a:cubicBezTo>
                  <a:lnTo>
                    <a:pt x="2623" y="3051"/>
                  </a:lnTo>
                  <a:cubicBezTo>
                    <a:pt x="2710" y="3116"/>
                    <a:pt x="2819" y="3159"/>
                    <a:pt x="2927" y="3202"/>
                  </a:cubicBezTo>
                  <a:cubicBezTo>
                    <a:pt x="3942" y="3573"/>
                    <a:pt x="5010" y="3751"/>
                    <a:pt x="6099" y="3751"/>
                  </a:cubicBezTo>
                  <a:cubicBezTo>
                    <a:pt x="6219" y="3751"/>
                    <a:pt x="6340" y="3749"/>
                    <a:pt x="6461" y="3745"/>
                  </a:cubicBezTo>
                  <a:cubicBezTo>
                    <a:pt x="7025" y="3723"/>
                    <a:pt x="7567" y="3658"/>
                    <a:pt x="8109" y="3506"/>
                  </a:cubicBezTo>
                  <a:lnTo>
                    <a:pt x="8195" y="3484"/>
                  </a:lnTo>
                  <a:lnTo>
                    <a:pt x="8325" y="3441"/>
                  </a:lnTo>
                  <a:cubicBezTo>
                    <a:pt x="8564" y="3376"/>
                    <a:pt x="8781" y="3289"/>
                    <a:pt x="8998" y="3202"/>
                  </a:cubicBezTo>
                  <a:cubicBezTo>
                    <a:pt x="9149" y="3137"/>
                    <a:pt x="9301" y="3072"/>
                    <a:pt x="9431" y="3007"/>
                  </a:cubicBezTo>
                  <a:lnTo>
                    <a:pt x="9605" y="2921"/>
                  </a:lnTo>
                  <a:cubicBezTo>
                    <a:pt x="10016" y="2704"/>
                    <a:pt x="10385" y="2444"/>
                    <a:pt x="10732" y="2162"/>
                  </a:cubicBezTo>
                  <a:cubicBezTo>
                    <a:pt x="10949" y="1967"/>
                    <a:pt x="11144" y="1793"/>
                    <a:pt x="11339" y="1576"/>
                  </a:cubicBezTo>
                  <a:cubicBezTo>
                    <a:pt x="11686" y="1208"/>
                    <a:pt x="11989" y="818"/>
                    <a:pt x="12250" y="384"/>
                  </a:cubicBezTo>
                  <a:cubicBezTo>
                    <a:pt x="11956" y="146"/>
                    <a:pt x="11586" y="1"/>
                    <a:pt x="1120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3964;p67"/>
            <p:cNvSpPr/>
            <p:nvPr/>
          </p:nvSpPr>
          <p:spPr>
            <a:xfrm>
              <a:off x="6303068" y="4634425"/>
              <a:ext cx="120883" cy="47208"/>
            </a:xfrm>
            <a:custGeom>
              <a:avLst/>
              <a:gdLst/>
              <a:ahLst/>
              <a:cxnLst/>
              <a:rect l="l" t="t" r="r" b="b"/>
              <a:pathLst>
                <a:path w="781" h="305" extrusionOk="0">
                  <a:moveTo>
                    <a:pt x="390" y="1"/>
                  </a:moveTo>
                  <a:cubicBezTo>
                    <a:pt x="174" y="1"/>
                    <a:pt x="0" y="66"/>
                    <a:pt x="0" y="153"/>
                  </a:cubicBezTo>
                  <a:cubicBezTo>
                    <a:pt x="0" y="239"/>
                    <a:pt x="174" y="304"/>
                    <a:pt x="390" y="304"/>
                  </a:cubicBezTo>
                  <a:cubicBezTo>
                    <a:pt x="607" y="304"/>
                    <a:pt x="781" y="239"/>
                    <a:pt x="781" y="153"/>
                  </a:cubicBezTo>
                  <a:cubicBezTo>
                    <a:pt x="781" y="66"/>
                    <a:pt x="607" y="1"/>
                    <a:pt x="390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3965;p67"/>
            <p:cNvSpPr/>
            <p:nvPr/>
          </p:nvSpPr>
          <p:spPr>
            <a:xfrm>
              <a:off x="6591578" y="4772953"/>
              <a:ext cx="110977" cy="85593"/>
            </a:xfrm>
            <a:custGeom>
              <a:avLst/>
              <a:gdLst/>
              <a:ahLst/>
              <a:cxnLst/>
              <a:rect l="l" t="t" r="r" b="b"/>
              <a:pathLst>
                <a:path w="717" h="553" extrusionOk="0">
                  <a:moveTo>
                    <a:pt x="128" y="1"/>
                  </a:moveTo>
                  <a:cubicBezTo>
                    <a:pt x="102" y="1"/>
                    <a:pt x="82" y="6"/>
                    <a:pt x="66" y="16"/>
                  </a:cubicBezTo>
                  <a:cubicBezTo>
                    <a:pt x="1" y="82"/>
                    <a:pt x="109" y="255"/>
                    <a:pt x="261" y="385"/>
                  </a:cubicBezTo>
                  <a:cubicBezTo>
                    <a:pt x="392" y="500"/>
                    <a:pt x="524" y="553"/>
                    <a:pt x="598" y="553"/>
                  </a:cubicBezTo>
                  <a:cubicBezTo>
                    <a:pt x="622" y="553"/>
                    <a:pt x="641" y="547"/>
                    <a:pt x="651" y="537"/>
                  </a:cubicBezTo>
                  <a:cubicBezTo>
                    <a:pt x="716" y="472"/>
                    <a:pt x="629" y="298"/>
                    <a:pt x="456" y="168"/>
                  </a:cubicBezTo>
                  <a:cubicBezTo>
                    <a:pt x="325" y="53"/>
                    <a:pt x="206" y="1"/>
                    <a:pt x="128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3966;p67"/>
            <p:cNvSpPr/>
            <p:nvPr/>
          </p:nvSpPr>
          <p:spPr>
            <a:xfrm>
              <a:off x="6564801" y="4572204"/>
              <a:ext cx="120883" cy="64234"/>
            </a:xfrm>
            <a:custGeom>
              <a:avLst/>
              <a:gdLst/>
              <a:ahLst/>
              <a:cxnLst/>
              <a:rect l="l" t="t" r="r" b="b"/>
              <a:pathLst>
                <a:path w="781" h="415" extrusionOk="0">
                  <a:moveTo>
                    <a:pt x="636" y="1"/>
                  </a:moveTo>
                  <a:cubicBezTo>
                    <a:pt x="559" y="1"/>
                    <a:pt x="457" y="29"/>
                    <a:pt x="347" y="78"/>
                  </a:cubicBezTo>
                  <a:cubicBezTo>
                    <a:pt x="130" y="164"/>
                    <a:pt x="0" y="273"/>
                    <a:pt x="44" y="360"/>
                  </a:cubicBezTo>
                  <a:cubicBezTo>
                    <a:pt x="53" y="398"/>
                    <a:pt x="96" y="415"/>
                    <a:pt x="158" y="415"/>
                  </a:cubicBezTo>
                  <a:cubicBezTo>
                    <a:pt x="236" y="415"/>
                    <a:pt x="346" y="387"/>
                    <a:pt x="456" y="338"/>
                  </a:cubicBezTo>
                  <a:cubicBezTo>
                    <a:pt x="651" y="251"/>
                    <a:pt x="781" y="121"/>
                    <a:pt x="759" y="56"/>
                  </a:cubicBezTo>
                  <a:cubicBezTo>
                    <a:pt x="740" y="18"/>
                    <a:pt x="696" y="1"/>
                    <a:pt x="636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3967;p67"/>
            <p:cNvSpPr/>
            <p:nvPr/>
          </p:nvSpPr>
          <p:spPr>
            <a:xfrm>
              <a:off x="6353372" y="4805148"/>
              <a:ext cx="107572" cy="54328"/>
            </a:xfrm>
            <a:custGeom>
              <a:avLst/>
              <a:gdLst/>
              <a:ahLst/>
              <a:cxnLst/>
              <a:rect l="l" t="t" r="r" b="b"/>
              <a:pathLst>
                <a:path w="695" h="351" extrusionOk="0">
                  <a:moveTo>
                    <a:pt x="526" y="1"/>
                  </a:moveTo>
                  <a:cubicBezTo>
                    <a:pt x="448" y="1"/>
                    <a:pt x="343" y="22"/>
                    <a:pt x="239" y="69"/>
                  </a:cubicBezTo>
                  <a:cubicBezTo>
                    <a:pt x="152" y="90"/>
                    <a:pt x="65" y="155"/>
                    <a:pt x="0" y="220"/>
                  </a:cubicBezTo>
                  <a:cubicBezTo>
                    <a:pt x="109" y="264"/>
                    <a:pt x="217" y="307"/>
                    <a:pt x="304" y="350"/>
                  </a:cubicBezTo>
                  <a:lnTo>
                    <a:pt x="347" y="329"/>
                  </a:lnTo>
                  <a:cubicBezTo>
                    <a:pt x="542" y="242"/>
                    <a:pt x="694" y="134"/>
                    <a:pt x="651" y="47"/>
                  </a:cubicBezTo>
                  <a:cubicBezTo>
                    <a:pt x="641" y="17"/>
                    <a:pt x="593" y="1"/>
                    <a:pt x="526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3968;p67"/>
            <p:cNvSpPr/>
            <p:nvPr/>
          </p:nvSpPr>
          <p:spPr>
            <a:xfrm>
              <a:off x="6071517" y="4476705"/>
              <a:ext cx="104167" cy="92868"/>
            </a:xfrm>
            <a:custGeom>
              <a:avLst/>
              <a:gdLst/>
              <a:ahLst/>
              <a:cxnLst/>
              <a:rect l="l" t="t" r="r" b="b"/>
              <a:pathLst>
                <a:path w="673" h="600" extrusionOk="0">
                  <a:moveTo>
                    <a:pt x="123" y="1"/>
                  </a:moveTo>
                  <a:cubicBezTo>
                    <a:pt x="100" y="1"/>
                    <a:pt x="80" y="8"/>
                    <a:pt x="65" y="23"/>
                  </a:cubicBezTo>
                  <a:cubicBezTo>
                    <a:pt x="0" y="88"/>
                    <a:pt x="87" y="261"/>
                    <a:pt x="239" y="413"/>
                  </a:cubicBezTo>
                  <a:cubicBezTo>
                    <a:pt x="360" y="534"/>
                    <a:pt x="494" y="599"/>
                    <a:pt x="566" y="599"/>
                  </a:cubicBezTo>
                  <a:cubicBezTo>
                    <a:pt x="584" y="599"/>
                    <a:pt x="598" y="595"/>
                    <a:pt x="607" y="586"/>
                  </a:cubicBezTo>
                  <a:cubicBezTo>
                    <a:pt x="672" y="521"/>
                    <a:pt x="586" y="348"/>
                    <a:pt x="434" y="196"/>
                  </a:cubicBezTo>
                  <a:cubicBezTo>
                    <a:pt x="317" y="79"/>
                    <a:pt x="200" y="1"/>
                    <a:pt x="123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3969;p67"/>
            <p:cNvSpPr/>
            <p:nvPr/>
          </p:nvSpPr>
          <p:spPr>
            <a:xfrm>
              <a:off x="6940607" y="4792146"/>
              <a:ext cx="121038" cy="47208"/>
            </a:xfrm>
            <a:custGeom>
              <a:avLst/>
              <a:gdLst/>
              <a:ahLst/>
              <a:cxnLst/>
              <a:rect l="l" t="t" r="r" b="b"/>
              <a:pathLst>
                <a:path w="782" h="305" extrusionOk="0">
                  <a:moveTo>
                    <a:pt x="391" y="1"/>
                  </a:moveTo>
                  <a:cubicBezTo>
                    <a:pt x="174" y="1"/>
                    <a:pt x="1" y="66"/>
                    <a:pt x="1" y="153"/>
                  </a:cubicBezTo>
                  <a:cubicBezTo>
                    <a:pt x="1" y="239"/>
                    <a:pt x="174" y="304"/>
                    <a:pt x="391" y="304"/>
                  </a:cubicBezTo>
                  <a:cubicBezTo>
                    <a:pt x="608" y="304"/>
                    <a:pt x="781" y="239"/>
                    <a:pt x="781" y="153"/>
                  </a:cubicBezTo>
                  <a:cubicBezTo>
                    <a:pt x="781" y="66"/>
                    <a:pt x="608" y="1"/>
                    <a:pt x="391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3970;p67"/>
            <p:cNvSpPr/>
            <p:nvPr/>
          </p:nvSpPr>
          <p:spPr>
            <a:xfrm>
              <a:off x="7232522" y="4684264"/>
              <a:ext cx="107572" cy="85129"/>
            </a:xfrm>
            <a:custGeom>
              <a:avLst/>
              <a:gdLst/>
              <a:ahLst/>
              <a:cxnLst/>
              <a:rect l="l" t="t" r="r" b="b"/>
              <a:pathLst>
                <a:path w="695" h="550" extrusionOk="0">
                  <a:moveTo>
                    <a:pt x="108" y="0"/>
                  </a:moveTo>
                  <a:cubicBezTo>
                    <a:pt x="78" y="0"/>
                    <a:pt x="56" y="8"/>
                    <a:pt x="44" y="26"/>
                  </a:cubicBezTo>
                  <a:cubicBezTo>
                    <a:pt x="1" y="91"/>
                    <a:pt x="87" y="243"/>
                    <a:pt x="239" y="394"/>
                  </a:cubicBezTo>
                  <a:cubicBezTo>
                    <a:pt x="366" y="490"/>
                    <a:pt x="493" y="550"/>
                    <a:pt x="578" y="550"/>
                  </a:cubicBezTo>
                  <a:cubicBezTo>
                    <a:pt x="609" y="550"/>
                    <a:pt x="634" y="542"/>
                    <a:pt x="651" y="524"/>
                  </a:cubicBezTo>
                  <a:cubicBezTo>
                    <a:pt x="695" y="459"/>
                    <a:pt x="608" y="308"/>
                    <a:pt x="434" y="156"/>
                  </a:cubicBezTo>
                  <a:cubicBezTo>
                    <a:pt x="323" y="61"/>
                    <a:pt x="189" y="0"/>
                    <a:pt x="108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3971;p67"/>
            <p:cNvSpPr/>
            <p:nvPr/>
          </p:nvSpPr>
          <p:spPr>
            <a:xfrm>
              <a:off x="7427375" y="4429806"/>
              <a:ext cx="97357" cy="77854"/>
            </a:xfrm>
            <a:custGeom>
              <a:avLst/>
              <a:gdLst/>
              <a:ahLst/>
              <a:cxnLst/>
              <a:rect l="l" t="t" r="r" b="b"/>
              <a:pathLst>
                <a:path w="629" h="503" extrusionOk="0">
                  <a:moveTo>
                    <a:pt x="217" y="0"/>
                  </a:moveTo>
                  <a:cubicBezTo>
                    <a:pt x="130" y="44"/>
                    <a:pt x="65" y="87"/>
                    <a:pt x="0" y="130"/>
                  </a:cubicBezTo>
                  <a:cubicBezTo>
                    <a:pt x="65" y="217"/>
                    <a:pt x="109" y="282"/>
                    <a:pt x="174" y="347"/>
                  </a:cubicBezTo>
                  <a:cubicBezTo>
                    <a:pt x="301" y="443"/>
                    <a:pt x="428" y="503"/>
                    <a:pt x="512" y="503"/>
                  </a:cubicBezTo>
                  <a:cubicBezTo>
                    <a:pt x="543" y="503"/>
                    <a:pt x="568" y="495"/>
                    <a:pt x="586" y="477"/>
                  </a:cubicBezTo>
                  <a:cubicBezTo>
                    <a:pt x="629" y="412"/>
                    <a:pt x="542" y="261"/>
                    <a:pt x="369" y="109"/>
                  </a:cubicBezTo>
                  <a:cubicBezTo>
                    <a:pt x="325" y="65"/>
                    <a:pt x="260" y="44"/>
                    <a:pt x="217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3972;p67"/>
            <p:cNvSpPr/>
            <p:nvPr/>
          </p:nvSpPr>
          <p:spPr>
            <a:xfrm>
              <a:off x="7078346" y="4568953"/>
              <a:ext cx="120883" cy="64234"/>
            </a:xfrm>
            <a:custGeom>
              <a:avLst/>
              <a:gdLst/>
              <a:ahLst/>
              <a:cxnLst/>
              <a:rect l="l" t="t" r="r" b="b"/>
              <a:pathLst>
                <a:path w="781" h="415" extrusionOk="0">
                  <a:moveTo>
                    <a:pt x="624" y="0"/>
                  </a:moveTo>
                  <a:cubicBezTo>
                    <a:pt x="545" y="0"/>
                    <a:pt x="435" y="28"/>
                    <a:pt x="326" y="77"/>
                  </a:cubicBezTo>
                  <a:cubicBezTo>
                    <a:pt x="130" y="164"/>
                    <a:pt x="0" y="294"/>
                    <a:pt x="22" y="359"/>
                  </a:cubicBezTo>
                  <a:cubicBezTo>
                    <a:pt x="41" y="397"/>
                    <a:pt x="85" y="414"/>
                    <a:pt x="145" y="414"/>
                  </a:cubicBezTo>
                  <a:cubicBezTo>
                    <a:pt x="222" y="414"/>
                    <a:pt x="324" y="386"/>
                    <a:pt x="434" y="337"/>
                  </a:cubicBezTo>
                  <a:cubicBezTo>
                    <a:pt x="651" y="250"/>
                    <a:pt x="781" y="120"/>
                    <a:pt x="738" y="55"/>
                  </a:cubicBezTo>
                  <a:cubicBezTo>
                    <a:pt x="728" y="17"/>
                    <a:pt x="685" y="0"/>
                    <a:pt x="624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3973;p67"/>
            <p:cNvSpPr/>
            <p:nvPr/>
          </p:nvSpPr>
          <p:spPr>
            <a:xfrm>
              <a:off x="7403848" y="4627305"/>
              <a:ext cx="120883" cy="64388"/>
            </a:xfrm>
            <a:custGeom>
              <a:avLst/>
              <a:gdLst/>
              <a:ahLst/>
              <a:cxnLst/>
              <a:rect l="l" t="t" r="r" b="b"/>
              <a:pathLst>
                <a:path w="781" h="416" extrusionOk="0">
                  <a:moveTo>
                    <a:pt x="613" y="1"/>
                  </a:moveTo>
                  <a:cubicBezTo>
                    <a:pt x="535" y="1"/>
                    <a:pt x="430" y="22"/>
                    <a:pt x="326" y="69"/>
                  </a:cubicBezTo>
                  <a:cubicBezTo>
                    <a:pt x="130" y="155"/>
                    <a:pt x="0" y="285"/>
                    <a:pt x="22" y="350"/>
                  </a:cubicBezTo>
                  <a:cubicBezTo>
                    <a:pt x="44" y="394"/>
                    <a:pt x="98" y="415"/>
                    <a:pt x="174" y="415"/>
                  </a:cubicBezTo>
                  <a:cubicBezTo>
                    <a:pt x="250" y="415"/>
                    <a:pt x="347" y="394"/>
                    <a:pt x="456" y="350"/>
                  </a:cubicBezTo>
                  <a:cubicBezTo>
                    <a:pt x="651" y="264"/>
                    <a:pt x="781" y="134"/>
                    <a:pt x="738" y="47"/>
                  </a:cubicBezTo>
                  <a:cubicBezTo>
                    <a:pt x="727" y="17"/>
                    <a:pt x="680" y="1"/>
                    <a:pt x="613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3974;p67"/>
            <p:cNvSpPr/>
            <p:nvPr/>
          </p:nvSpPr>
          <p:spPr>
            <a:xfrm>
              <a:off x="7655520" y="4422686"/>
              <a:ext cx="63924" cy="115002"/>
            </a:xfrm>
            <a:custGeom>
              <a:avLst/>
              <a:gdLst/>
              <a:ahLst/>
              <a:cxnLst/>
              <a:rect l="l" t="t" r="r" b="b"/>
              <a:pathLst>
                <a:path w="413" h="743" extrusionOk="0">
                  <a:moveTo>
                    <a:pt x="332" y="1"/>
                  </a:moveTo>
                  <a:cubicBezTo>
                    <a:pt x="264" y="1"/>
                    <a:pt x="146" y="126"/>
                    <a:pt x="65" y="307"/>
                  </a:cubicBezTo>
                  <a:cubicBezTo>
                    <a:pt x="0" y="523"/>
                    <a:pt x="0" y="697"/>
                    <a:pt x="65" y="740"/>
                  </a:cubicBezTo>
                  <a:cubicBezTo>
                    <a:pt x="72" y="742"/>
                    <a:pt x="78" y="743"/>
                    <a:pt x="85" y="743"/>
                  </a:cubicBezTo>
                  <a:cubicBezTo>
                    <a:pt x="168" y="743"/>
                    <a:pt x="267" y="616"/>
                    <a:pt x="347" y="415"/>
                  </a:cubicBezTo>
                  <a:cubicBezTo>
                    <a:pt x="412" y="220"/>
                    <a:pt x="412" y="46"/>
                    <a:pt x="347" y="3"/>
                  </a:cubicBezTo>
                  <a:cubicBezTo>
                    <a:pt x="343" y="1"/>
                    <a:pt x="337" y="1"/>
                    <a:pt x="332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3975;p67"/>
            <p:cNvSpPr/>
            <p:nvPr/>
          </p:nvSpPr>
          <p:spPr>
            <a:xfrm>
              <a:off x="6799602" y="4672501"/>
              <a:ext cx="121038" cy="71818"/>
            </a:xfrm>
            <a:custGeom>
              <a:avLst/>
              <a:gdLst/>
              <a:ahLst/>
              <a:cxnLst/>
              <a:rect l="l" t="t" r="r" b="b"/>
              <a:pathLst>
                <a:path w="782" h="464" extrusionOk="0">
                  <a:moveTo>
                    <a:pt x="640" y="0"/>
                  </a:moveTo>
                  <a:cubicBezTo>
                    <a:pt x="562" y="0"/>
                    <a:pt x="448" y="34"/>
                    <a:pt x="326" y="102"/>
                  </a:cubicBezTo>
                  <a:cubicBezTo>
                    <a:pt x="131" y="210"/>
                    <a:pt x="1" y="362"/>
                    <a:pt x="44" y="427"/>
                  </a:cubicBezTo>
                  <a:cubicBezTo>
                    <a:pt x="61" y="451"/>
                    <a:pt x="95" y="464"/>
                    <a:pt x="142" y="464"/>
                  </a:cubicBezTo>
                  <a:cubicBezTo>
                    <a:pt x="221" y="464"/>
                    <a:pt x="334" y="430"/>
                    <a:pt x="456" y="362"/>
                  </a:cubicBezTo>
                  <a:cubicBezTo>
                    <a:pt x="651" y="254"/>
                    <a:pt x="781" y="102"/>
                    <a:pt x="738" y="37"/>
                  </a:cubicBezTo>
                  <a:cubicBezTo>
                    <a:pt x="722" y="12"/>
                    <a:pt x="687" y="0"/>
                    <a:pt x="640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3976;p67"/>
            <p:cNvSpPr/>
            <p:nvPr/>
          </p:nvSpPr>
          <p:spPr>
            <a:xfrm>
              <a:off x="6651942" y="3370492"/>
              <a:ext cx="708273" cy="603642"/>
            </a:xfrm>
            <a:custGeom>
              <a:avLst/>
              <a:gdLst/>
              <a:ahLst/>
              <a:cxnLst/>
              <a:rect l="l" t="t" r="r" b="b"/>
              <a:pathLst>
                <a:path w="4576" h="3900" extrusionOk="0">
                  <a:moveTo>
                    <a:pt x="3020" y="1"/>
                  </a:moveTo>
                  <a:cubicBezTo>
                    <a:pt x="2964" y="1"/>
                    <a:pt x="2914" y="11"/>
                    <a:pt x="2863" y="37"/>
                  </a:cubicBezTo>
                  <a:lnTo>
                    <a:pt x="2754" y="58"/>
                  </a:lnTo>
                  <a:cubicBezTo>
                    <a:pt x="2646" y="102"/>
                    <a:pt x="2581" y="188"/>
                    <a:pt x="2538" y="297"/>
                  </a:cubicBezTo>
                  <a:lnTo>
                    <a:pt x="2538" y="362"/>
                  </a:lnTo>
                  <a:cubicBezTo>
                    <a:pt x="2538" y="384"/>
                    <a:pt x="2538" y="384"/>
                    <a:pt x="2538" y="405"/>
                  </a:cubicBezTo>
                  <a:cubicBezTo>
                    <a:pt x="2538" y="427"/>
                    <a:pt x="2538" y="427"/>
                    <a:pt x="2538" y="449"/>
                  </a:cubicBezTo>
                  <a:cubicBezTo>
                    <a:pt x="2494" y="514"/>
                    <a:pt x="2429" y="579"/>
                    <a:pt x="2342" y="579"/>
                  </a:cubicBezTo>
                  <a:lnTo>
                    <a:pt x="2104" y="579"/>
                  </a:lnTo>
                  <a:cubicBezTo>
                    <a:pt x="1951" y="563"/>
                    <a:pt x="1787" y="548"/>
                    <a:pt x="1627" y="548"/>
                  </a:cubicBezTo>
                  <a:cubicBezTo>
                    <a:pt x="1561" y="548"/>
                    <a:pt x="1495" y="551"/>
                    <a:pt x="1432" y="557"/>
                  </a:cubicBezTo>
                  <a:lnTo>
                    <a:pt x="1324" y="557"/>
                  </a:lnTo>
                  <a:cubicBezTo>
                    <a:pt x="1128" y="557"/>
                    <a:pt x="933" y="600"/>
                    <a:pt x="738" y="644"/>
                  </a:cubicBezTo>
                  <a:lnTo>
                    <a:pt x="673" y="687"/>
                  </a:lnTo>
                  <a:cubicBezTo>
                    <a:pt x="586" y="709"/>
                    <a:pt x="500" y="730"/>
                    <a:pt x="435" y="774"/>
                  </a:cubicBezTo>
                  <a:cubicBezTo>
                    <a:pt x="348" y="817"/>
                    <a:pt x="283" y="882"/>
                    <a:pt x="218" y="926"/>
                  </a:cubicBezTo>
                  <a:cubicBezTo>
                    <a:pt x="196" y="947"/>
                    <a:pt x="174" y="947"/>
                    <a:pt x="174" y="969"/>
                  </a:cubicBezTo>
                  <a:cubicBezTo>
                    <a:pt x="88" y="1034"/>
                    <a:pt x="23" y="1142"/>
                    <a:pt x="1" y="1251"/>
                  </a:cubicBezTo>
                  <a:cubicBezTo>
                    <a:pt x="1" y="1251"/>
                    <a:pt x="1" y="1272"/>
                    <a:pt x="1" y="1272"/>
                  </a:cubicBezTo>
                  <a:cubicBezTo>
                    <a:pt x="1" y="1316"/>
                    <a:pt x="1" y="1359"/>
                    <a:pt x="1" y="1403"/>
                  </a:cubicBezTo>
                  <a:cubicBezTo>
                    <a:pt x="23" y="1554"/>
                    <a:pt x="88" y="1684"/>
                    <a:pt x="196" y="1771"/>
                  </a:cubicBezTo>
                  <a:lnTo>
                    <a:pt x="261" y="1815"/>
                  </a:lnTo>
                  <a:lnTo>
                    <a:pt x="326" y="1858"/>
                  </a:lnTo>
                  <a:cubicBezTo>
                    <a:pt x="651" y="2075"/>
                    <a:pt x="1085" y="2226"/>
                    <a:pt x="1128" y="2682"/>
                  </a:cubicBezTo>
                  <a:cubicBezTo>
                    <a:pt x="1128" y="3072"/>
                    <a:pt x="1302" y="3419"/>
                    <a:pt x="1627" y="3657"/>
                  </a:cubicBezTo>
                  <a:cubicBezTo>
                    <a:pt x="1900" y="3813"/>
                    <a:pt x="2208" y="3899"/>
                    <a:pt x="2535" y="3899"/>
                  </a:cubicBezTo>
                  <a:cubicBezTo>
                    <a:pt x="2572" y="3899"/>
                    <a:pt x="2609" y="3898"/>
                    <a:pt x="2646" y="3896"/>
                  </a:cubicBezTo>
                  <a:cubicBezTo>
                    <a:pt x="3340" y="3874"/>
                    <a:pt x="3969" y="3506"/>
                    <a:pt x="4315" y="2899"/>
                  </a:cubicBezTo>
                  <a:cubicBezTo>
                    <a:pt x="4554" y="2357"/>
                    <a:pt x="4576" y="1749"/>
                    <a:pt x="4359" y="1207"/>
                  </a:cubicBezTo>
                  <a:cubicBezTo>
                    <a:pt x="4337" y="1164"/>
                    <a:pt x="4315" y="1099"/>
                    <a:pt x="4294" y="1077"/>
                  </a:cubicBezTo>
                  <a:cubicBezTo>
                    <a:pt x="4294" y="1034"/>
                    <a:pt x="4272" y="1012"/>
                    <a:pt x="4250" y="969"/>
                  </a:cubicBezTo>
                  <a:cubicBezTo>
                    <a:pt x="4164" y="752"/>
                    <a:pt x="4034" y="557"/>
                    <a:pt x="3860" y="384"/>
                  </a:cubicBezTo>
                  <a:cubicBezTo>
                    <a:pt x="3773" y="275"/>
                    <a:pt x="3665" y="210"/>
                    <a:pt x="3557" y="145"/>
                  </a:cubicBezTo>
                  <a:lnTo>
                    <a:pt x="3492" y="102"/>
                  </a:lnTo>
                  <a:cubicBezTo>
                    <a:pt x="3361" y="58"/>
                    <a:pt x="3253" y="15"/>
                    <a:pt x="3145" y="15"/>
                  </a:cubicBezTo>
                  <a:cubicBezTo>
                    <a:pt x="3100" y="6"/>
                    <a:pt x="3059" y="1"/>
                    <a:pt x="3020" y="1"/>
                  </a:cubicBezTo>
                  <a:close/>
                </a:path>
              </a:pathLst>
            </a:custGeom>
            <a:solidFill>
              <a:srgbClr val="FF77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3977;p67"/>
            <p:cNvSpPr/>
            <p:nvPr/>
          </p:nvSpPr>
          <p:spPr>
            <a:xfrm>
              <a:off x="6651942" y="3370492"/>
              <a:ext cx="708273" cy="603642"/>
            </a:xfrm>
            <a:custGeom>
              <a:avLst/>
              <a:gdLst/>
              <a:ahLst/>
              <a:cxnLst/>
              <a:rect l="l" t="t" r="r" b="b"/>
              <a:pathLst>
                <a:path w="4576" h="3900" extrusionOk="0">
                  <a:moveTo>
                    <a:pt x="3020" y="1"/>
                  </a:moveTo>
                  <a:cubicBezTo>
                    <a:pt x="2964" y="1"/>
                    <a:pt x="2914" y="11"/>
                    <a:pt x="2863" y="37"/>
                  </a:cubicBezTo>
                  <a:lnTo>
                    <a:pt x="2754" y="58"/>
                  </a:lnTo>
                  <a:cubicBezTo>
                    <a:pt x="2646" y="102"/>
                    <a:pt x="2581" y="188"/>
                    <a:pt x="2538" y="297"/>
                  </a:cubicBezTo>
                  <a:lnTo>
                    <a:pt x="2538" y="362"/>
                  </a:lnTo>
                  <a:cubicBezTo>
                    <a:pt x="2538" y="384"/>
                    <a:pt x="2538" y="384"/>
                    <a:pt x="2538" y="405"/>
                  </a:cubicBezTo>
                  <a:cubicBezTo>
                    <a:pt x="2538" y="427"/>
                    <a:pt x="2538" y="427"/>
                    <a:pt x="2538" y="449"/>
                  </a:cubicBezTo>
                  <a:cubicBezTo>
                    <a:pt x="2494" y="514"/>
                    <a:pt x="2429" y="579"/>
                    <a:pt x="2342" y="579"/>
                  </a:cubicBezTo>
                  <a:lnTo>
                    <a:pt x="2104" y="579"/>
                  </a:lnTo>
                  <a:cubicBezTo>
                    <a:pt x="1951" y="563"/>
                    <a:pt x="1787" y="548"/>
                    <a:pt x="1627" y="548"/>
                  </a:cubicBezTo>
                  <a:cubicBezTo>
                    <a:pt x="1561" y="548"/>
                    <a:pt x="1495" y="551"/>
                    <a:pt x="1432" y="557"/>
                  </a:cubicBezTo>
                  <a:lnTo>
                    <a:pt x="1324" y="557"/>
                  </a:lnTo>
                  <a:cubicBezTo>
                    <a:pt x="1128" y="557"/>
                    <a:pt x="933" y="600"/>
                    <a:pt x="738" y="644"/>
                  </a:cubicBezTo>
                  <a:lnTo>
                    <a:pt x="673" y="687"/>
                  </a:lnTo>
                  <a:cubicBezTo>
                    <a:pt x="586" y="709"/>
                    <a:pt x="500" y="730"/>
                    <a:pt x="435" y="774"/>
                  </a:cubicBezTo>
                  <a:cubicBezTo>
                    <a:pt x="348" y="817"/>
                    <a:pt x="283" y="882"/>
                    <a:pt x="218" y="926"/>
                  </a:cubicBezTo>
                  <a:cubicBezTo>
                    <a:pt x="196" y="947"/>
                    <a:pt x="174" y="947"/>
                    <a:pt x="174" y="969"/>
                  </a:cubicBezTo>
                  <a:cubicBezTo>
                    <a:pt x="88" y="1034"/>
                    <a:pt x="23" y="1142"/>
                    <a:pt x="1" y="1251"/>
                  </a:cubicBezTo>
                  <a:cubicBezTo>
                    <a:pt x="1" y="1251"/>
                    <a:pt x="1" y="1272"/>
                    <a:pt x="1" y="1272"/>
                  </a:cubicBezTo>
                  <a:cubicBezTo>
                    <a:pt x="1" y="1316"/>
                    <a:pt x="1" y="1359"/>
                    <a:pt x="1" y="1403"/>
                  </a:cubicBezTo>
                  <a:cubicBezTo>
                    <a:pt x="23" y="1554"/>
                    <a:pt x="88" y="1684"/>
                    <a:pt x="196" y="1771"/>
                  </a:cubicBezTo>
                  <a:lnTo>
                    <a:pt x="261" y="1815"/>
                  </a:lnTo>
                  <a:lnTo>
                    <a:pt x="326" y="1858"/>
                  </a:lnTo>
                  <a:cubicBezTo>
                    <a:pt x="651" y="2075"/>
                    <a:pt x="1085" y="2226"/>
                    <a:pt x="1128" y="2682"/>
                  </a:cubicBezTo>
                  <a:cubicBezTo>
                    <a:pt x="1128" y="3072"/>
                    <a:pt x="1302" y="3419"/>
                    <a:pt x="1627" y="3657"/>
                  </a:cubicBezTo>
                  <a:cubicBezTo>
                    <a:pt x="1900" y="3813"/>
                    <a:pt x="2208" y="3899"/>
                    <a:pt x="2535" y="3899"/>
                  </a:cubicBezTo>
                  <a:cubicBezTo>
                    <a:pt x="2572" y="3899"/>
                    <a:pt x="2609" y="3898"/>
                    <a:pt x="2646" y="3896"/>
                  </a:cubicBezTo>
                  <a:cubicBezTo>
                    <a:pt x="3340" y="3874"/>
                    <a:pt x="3969" y="3506"/>
                    <a:pt x="4315" y="2899"/>
                  </a:cubicBezTo>
                  <a:cubicBezTo>
                    <a:pt x="4554" y="2357"/>
                    <a:pt x="4576" y="1749"/>
                    <a:pt x="4359" y="1207"/>
                  </a:cubicBezTo>
                  <a:cubicBezTo>
                    <a:pt x="4337" y="1164"/>
                    <a:pt x="4315" y="1099"/>
                    <a:pt x="4294" y="1077"/>
                  </a:cubicBezTo>
                  <a:cubicBezTo>
                    <a:pt x="4294" y="1034"/>
                    <a:pt x="4272" y="1012"/>
                    <a:pt x="4250" y="969"/>
                  </a:cubicBezTo>
                  <a:cubicBezTo>
                    <a:pt x="4164" y="752"/>
                    <a:pt x="4034" y="557"/>
                    <a:pt x="3860" y="384"/>
                  </a:cubicBezTo>
                  <a:cubicBezTo>
                    <a:pt x="3773" y="275"/>
                    <a:pt x="3665" y="210"/>
                    <a:pt x="3557" y="145"/>
                  </a:cubicBezTo>
                  <a:lnTo>
                    <a:pt x="3492" y="102"/>
                  </a:lnTo>
                  <a:cubicBezTo>
                    <a:pt x="3361" y="58"/>
                    <a:pt x="3253" y="15"/>
                    <a:pt x="3145" y="15"/>
                  </a:cubicBezTo>
                  <a:cubicBezTo>
                    <a:pt x="3100" y="6"/>
                    <a:pt x="3059" y="1"/>
                    <a:pt x="302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3978;p67"/>
            <p:cNvSpPr/>
            <p:nvPr/>
          </p:nvSpPr>
          <p:spPr>
            <a:xfrm>
              <a:off x="6685530" y="3644607"/>
              <a:ext cx="204929" cy="87296"/>
            </a:xfrm>
            <a:custGeom>
              <a:avLst/>
              <a:gdLst/>
              <a:ahLst/>
              <a:cxnLst/>
              <a:rect l="l" t="t" r="r" b="b"/>
              <a:pathLst>
                <a:path w="1324" h="564" extrusionOk="0">
                  <a:moveTo>
                    <a:pt x="1" y="0"/>
                  </a:moveTo>
                  <a:lnTo>
                    <a:pt x="44" y="44"/>
                  </a:lnTo>
                  <a:cubicBezTo>
                    <a:pt x="499" y="87"/>
                    <a:pt x="955" y="260"/>
                    <a:pt x="1302" y="564"/>
                  </a:cubicBezTo>
                  <a:lnTo>
                    <a:pt x="1323" y="542"/>
                  </a:lnTo>
                  <a:cubicBezTo>
                    <a:pt x="955" y="217"/>
                    <a:pt x="478" y="22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3979;p67"/>
            <p:cNvSpPr/>
            <p:nvPr/>
          </p:nvSpPr>
          <p:spPr>
            <a:xfrm>
              <a:off x="6651942" y="3560717"/>
              <a:ext cx="342528" cy="181247"/>
            </a:xfrm>
            <a:custGeom>
              <a:avLst/>
              <a:gdLst/>
              <a:ahLst/>
              <a:cxnLst/>
              <a:rect l="l" t="t" r="r" b="b"/>
              <a:pathLst>
                <a:path w="2213" h="1171" extrusionOk="0">
                  <a:moveTo>
                    <a:pt x="23" y="0"/>
                  </a:moveTo>
                  <a:cubicBezTo>
                    <a:pt x="1" y="22"/>
                    <a:pt x="1" y="43"/>
                    <a:pt x="23" y="43"/>
                  </a:cubicBezTo>
                  <a:cubicBezTo>
                    <a:pt x="868" y="87"/>
                    <a:pt x="1670" y="499"/>
                    <a:pt x="2191" y="1171"/>
                  </a:cubicBezTo>
                  <a:lnTo>
                    <a:pt x="2212" y="1149"/>
                  </a:lnTo>
                  <a:cubicBezTo>
                    <a:pt x="1692" y="455"/>
                    <a:pt x="890" y="43"/>
                    <a:pt x="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3980;p67"/>
            <p:cNvSpPr/>
            <p:nvPr/>
          </p:nvSpPr>
          <p:spPr>
            <a:xfrm>
              <a:off x="6682279" y="3513663"/>
              <a:ext cx="325657" cy="174592"/>
            </a:xfrm>
            <a:custGeom>
              <a:avLst/>
              <a:gdLst/>
              <a:ahLst/>
              <a:cxnLst/>
              <a:rect l="l" t="t" r="r" b="b"/>
              <a:pathLst>
                <a:path w="2104" h="1128" extrusionOk="0">
                  <a:moveTo>
                    <a:pt x="43" y="1"/>
                  </a:moveTo>
                  <a:cubicBezTo>
                    <a:pt x="22" y="1"/>
                    <a:pt x="0" y="22"/>
                    <a:pt x="0" y="44"/>
                  </a:cubicBezTo>
                  <a:cubicBezTo>
                    <a:pt x="781" y="174"/>
                    <a:pt x="1518" y="543"/>
                    <a:pt x="2060" y="1128"/>
                  </a:cubicBezTo>
                  <a:lnTo>
                    <a:pt x="2103" y="1106"/>
                  </a:lnTo>
                  <a:cubicBezTo>
                    <a:pt x="1539" y="521"/>
                    <a:pt x="824" y="131"/>
                    <a:pt x="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3981;p67"/>
            <p:cNvSpPr/>
            <p:nvPr/>
          </p:nvSpPr>
          <p:spPr>
            <a:xfrm>
              <a:off x="6752704" y="3466765"/>
              <a:ext cx="325657" cy="238361"/>
            </a:xfrm>
            <a:custGeom>
              <a:avLst/>
              <a:gdLst/>
              <a:ahLst/>
              <a:cxnLst/>
              <a:rect l="l" t="t" r="r" b="b"/>
              <a:pathLst>
                <a:path w="2104" h="1540" extrusionOk="0">
                  <a:moveTo>
                    <a:pt x="0" y="0"/>
                  </a:moveTo>
                  <a:lnTo>
                    <a:pt x="0" y="43"/>
                  </a:lnTo>
                  <a:cubicBezTo>
                    <a:pt x="868" y="217"/>
                    <a:pt x="1626" y="759"/>
                    <a:pt x="2082" y="1539"/>
                  </a:cubicBezTo>
                  <a:lnTo>
                    <a:pt x="2103" y="1518"/>
                  </a:lnTo>
                  <a:cubicBezTo>
                    <a:pt x="1670" y="737"/>
                    <a:pt x="889" y="174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3982;p67"/>
            <p:cNvSpPr/>
            <p:nvPr/>
          </p:nvSpPr>
          <p:spPr>
            <a:xfrm>
              <a:off x="6860121" y="3453299"/>
              <a:ext cx="295475" cy="248422"/>
            </a:xfrm>
            <a:custGeom>
              <a:avLst/>
              <a:gdLst/>
              <a:ahLst/>
              <a:cxnLst/>
              <a:rect l="l" t="t" r="r" b="b"/>
              <a:pathLst>
                <a:path w="1909" h="1605" extrusionOk="0">
                  <a:moveTo>
                    <a:pt x="0" y="0"/>
                  </a:moveTo>
                  <a:cubicBezTo>
                    <a:pt x="759" y="347"/>
                    <a:pt x="1409" y="911"/>
                    <a:pt x="1865" y="1605"/>
                  </a:cubicBezTo>
                  <a:lnTo>
                    <a:pt x="1908" y="1583"/>
                  </a:lnTo>
                  <a:cubicBezTo>
                    <a:pt x="1453" y="911"/>
                    <a:pt x="824" y="369"/>
                    <a:pt x="1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3983;p67"/>
            <p:cNvSpPr/>
            <p:nvPr/>
          </p:nvSpPr>
          <p:spPr>
            <a:xfrm>
              <a:off x="6990911" y="3459955"/>
              <a:ext cx="225050" cy="322407"/>
            </a:xfrm>
            <a:custGeom>
              <a:avLst/>
              <a:gdLst/>
              <a:ahLst/>
              <a:cxnLst/>
              <a:rect l="l" t="t" r="r" b="b"/>
              <a:pathLst>
                <a:path w="1454" h="2083" extrusionOk="0">
                  <a:moveTo>
                    <a:pt x="1" y="1"/>
                  </a:moveTo>
                  <a:cubicBezTo>
                    <a:pt x="803" y="391"/>
                    <a:pt x="1323" y="1193"/>
                    <a:pt x="1410" y="2082"/>
                  </a:cubicBezTo>
                  <a:lnTo>
                    <a:pt x="1453" y="2082"/>
                  </a:lnTo>
                  <a:cubicBezTo>
                    <a:pt x="1367" y="1193"/>
                    <a:pt x="868" y="413"/>
                    <a:pt x="1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3984;p67"/>
            <p:cNvSpPr/>
            <p:nvPr/>
          </p:nvSpPr>
          <p:spPr>
            <a:xfrm>
              <a:off x="7051275" y="3423117"/>
              <a:ext cx="204929" cy="345779"/>
            </a:xfrm>
            <a:custGeom>
              <a:avLst/>
              <a:gdLst/>
              <a:ahLst/>
              <a:cxnLst/>
              <a:rect l="l" t="t" r="r" b="b"/>
              <a:pathLst>
                <a:path w="1324" h="2234" extrusionOk="0">
                  <a:moveTo>
                    <a:pt x="1" y="0"/>
                  </a:moveTo>
                  <a:cubicBezTo>
                    <a:pt x="1" y="22"/>
                    <a:pt x="1" y="44"/>
                    <a:pt x="1" y="44"/>
                  </a:cubicBezTo>
                  <a:cubicBezTo>
                    <a:pt x="651" y="607"/>
                    <a:pt x="1107" y="1388"/>
                    <a:pt x="1280" y="2233"/>
                  </a:cubicBezTo>
                  <a:lnTo>
                    <a:pt x="1323" y="2233"/>
                  </a:lnTo>
                  <a:cubicBezTo>
                    <a:pt x="1150" y="1366"/>
                    <a:pt x="673" y="564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3985;p67"/>
            <p:cNvSpPr/>
            <p:nvPr/>
          </p:nvSpPr>
          <p:spPr>
            <a:xfrm>
              <a:off x="7088267" y="3376064"/>
              <a:ext cx="201524" cy="433074"/>
            </a:xfrm>
            <a:custGeom>
              <a:avLst/>
              <a:gdLst/>
              <a:ahLst/>
              <a:cxnLst/>
              <a:rect l="l" t="t" r="r" b="b"/>
              <a:pathLst>
                <a:path w="1302" h="2798" extrusionOk="0">
                  <a:moveTo>
                    <a:pt x="44" y="1"/>
                  </a:moveTo>
                  <a:lnTo>
                    <a:pt x="0" y="22"/>
                  </a:lnTo>
                  <a:cubicBezTo>
                    <a:pt x="803" y="716"/>
                    <a:pt x="1236" y="1735"/>
                    <a:pt x="1215" y="2797"/>
                  </a:cubicBezTo>
                  <a:lnTo>
                    <a:pt x="1258" y="2797"/>
                  </a:lnTo>
                  <a:cubicBezTo>
                    <a:pt x="1301" y="1735"/>
                    <a:pt x="846" y="694"/>
                    <a:pt x="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3986;p67"/>
            <p:cNvSpPr/>
            <p:nvPr/>
          </p:nvSpPr>
          <p:spPr>
            <a:xfrm>
              <a:off x="7192279" y="3389530"/>
              <a:ext cx="110977" cy="406143"/>
            </a:xfrm>
            <a:custGeom>
              <a:avLst/>
              <a:gdLst/>
              <a:ahLst/>
              <a:cxnLst/>
              <a:rect l="l" t="t" r="r" b="b"/>
              <a:pathLst>
                <a:path w="717" h="2624" extrusionOk="0">
                  <a:moveTo>
                    <a:pt x="1" y="0"/>
                  </a:moveTo>
                  <a:cubicBezTo>
                    <a:pt x="456" y="781"/>
                    <a:pt x="673" y="1692"/>
                    <a:pt x="608" y="2624"/>
                  </a:cubicBezTo>
                  <a:lnTo>
                    <a:pt x="651" y="2624"/>
                  </a:lnTo>
                  <a:cubicBezTo>
                    <a:pt x="716" y="1713"/>
                    <a:pt x="521" y="803"/>
                    <a:pt x="66" y="22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3987;p67"/>
            <p:cNvSpPr/>
            <p:nvPr/>
          </p:nvSpPr>
          <p:spPr>
            <a:xfrm>
              <a:off x="7306352" y="3523724"/>
              <a:ext cx="33742" cy="298880"/>
            </a:xfrm>
            <a:custGeom>
              <a:avLst/>
              <a:gdLst/>
              <a:ahLst/>
              <a:cxnLst/>
              <a:rect l="l" t="t" r="r" b="b"/>
              <a:pathLst>
                <a:path w="218" h="1931" extrusionOk="0">
                  <a:moveTo>
                    <a:pt x="22" y="1"/>
                  </a:moveTo>
                  <a:cubicBezTo>
                    <a:pt x="196" y="629"/>
                    <a:pt x="174" y="1301"/>
                    <a:pt x="1" y="1930"/>
                  </a:cubicBezTo>
                  <a:lnTo>
                    <a:pt x="44" y="1930"/>
                  </a:lnTo>
                  <a:cubicBezTo>
                    <a:pt x="196" y="1388"/>
                    <a:pt x="218" y="803"/>
                    <a:pt x="131" y="239"/>
                  </a:cubicBezTo>
                  <a:cubicBezTo>
                    <a:pt x="109" y="196"/>
                    <a:pt x="87" y="131"/>
                    <a:pt x="66" y="109"/>
                  </a:cubicBezTo>
                  <a:cubicBezTo>
                    <a:pt x="66" y="66"/>
                    <a:pt x="44" y="44"/>
                    <a:pt x="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3988;p67"/>
            <p:cNvSpPr/>
            <p:nvPr/>
          </p:nvSpPr>
          <p:spPr>
            <a:xfrm>
              <a:off x="6668813" y="3688101"/>
              <a:ext cx="1030370" cy="694188"/>
            </a:xfrm>
            <a:custGeom>
              <a:avLst/>
              <a:gdLst/>
              <a:ahLst/>
              <a:cxnLst/>
              <a:rect l="l" t="t" r="r" b="b"/>
              <a:pathLst>
                <a:path w="6657" h="4485" extrusionOk="0">
                  <a:moveTo>
                    <a:pt x="2255" y="1"/>
                  </a:moveTo>
                  <a:cubicBezTo>
                    <a:pt x="1887" y="23"/>
                    <a:pt x="1496" y="88"/>
                    <a:pt x="1128" y="131"/>
                  </a:cubicBezTo>
                  <a:lnTo>
                    <a:pt x="1019" y="153"/>
                  </a:lnTo>
                  <a:lnTo>
                    <a:pt x="824" y="196"/>
                  </a:lnTo>
                  <a:cubicBezTo>
                    <a:pt x="542" y="239"/>
                    <a:pt x="217" y="218"/>
                    <a:pt x="87" y="521"/>
                  </a:cubicBezTo>
                  <a:cubicBezTo>
                    <a:pt x="0" y="760"/>
                    <a:pt x="22" y="1020"/>
                    <a:pt x="196" y="1193"/>
                  </a:cubicBezTo>
                  <a:cubicBezTo>
                    <a:pt x="282" y="1324"/>
                    <a:pt x="434" y="1389"/>
                    <a:pt x="521" y="1519"/>
                  </a:cubicBezTo>
                  <a:lnTo>
                    <a:pt x="564" y="1562"/>
                  </a:lnTo>
                  <a:cubicBezTo>
                    <a:pt x="607" y="1627"/>
                    <a:pt x="651" y="1714"/>
                    <a:pt x="672" y="1779"/>
                  </a:cubicBezTo>
                  <a:cubicBezTo>
                    <a:pt x="738" y="1952"/>
                    <a:pt x="759" y="2126"/>
                    <a:pt x="803" y="2299"/>
                  </a:cubicBezTo>
                  <a:cubicBezTo>
                    <a:pt x="803" y="2299"/>
                    <a:pt x="803" y="2321"/>
                    <a:pt x="803" y="2321"/>
                  </a:cubicBezTo>
                  <a:cubicBezTo>
                    <a:pt x="824" y="2386"/>
                    <a:pt x="846" y="2451"/>
                    <a:pt x="868" y="2516"/>
                  </a:cubicBezTo>
                  <a:cubicBezTo>
                    <a:pt x="911" y="2624"/>
                    <a:pt x="933" y="2711"/>
                    <a:pt x="976" y="2798"/>
                  </a:cubicBezTo>
                  <a:cubicBezTo>
                    <a:pt x="1041" y="2906"/>
                    <a:pt x="1106" y="3015"/>
                    <a:pt x="1193" y="3123"/>
                  </a:cubicBezTo>
                  <a:lnTo>
                    <a:pt x="1236" y="3188"/>
                  </a:lnTo>
                  <a:cubicBezTo>
                    <a:pt x="1345" y="3318"/>
                    <a:pt x="1453" y="3448"/>
                    <a:pt x="1583" y="3557"/>
                  </a:cubicBezTo>
                  <a:cubicBezTo>
                    <a:pt x="1583" y="3578"/>
                    <a:pt x="1605" y="3600"/>
                    <a:pt x="1626" y="3622"/>
                  </a:cubicBezTo>
                  <a:cubicBezTo>
                    <a:pt x="1735" y="3708"/>
                    <a:pt x="1843" y="3795"/>
                    <a:pt x="1973" y="3882"/>
                  </a:cubicBezTo>
                  <a:lnTo>
                    <a:pt x="2038" y="3925"/>
                  </a:lnTo>
                  <a:lnTo>
                    <a:pt x="2060" y="3925"/>
                  </a:lnTo>
                  <a:cubicBezTo>
                    <a:pt x="2125" y="3969"/>
                    <a:pt x="2190" y="4012"/>
                    <a:pt x="2277" y="4055"/>
                  </a:cubicBezTo>
                  <a:cubicBezTo>
                    <a:pt x="2342" y="4099"/>
                    <a:pt x="2429" y="4142"/>
                    <a:pt x="2515" y="4164"/>
                  </a:cubicBezTo>
                  <a:cubicBezTo>
                    <a:pt x="2797" y="4294"/>
                    <a:pt x="3079" y="4359"/>
                    <a:pt x="3383" y="4424"/>
                  </a:cubicBezTo>
                  <a:lnTo>
                    <a:pt x="3469" y="4424"/>
                  </a:lnTo>
                  <a:cubicBezTo>
                    <a:pt x="3772" y="4462"/>
                    <a:pt x="4089" y="4485"/>
                    <a:pt x="4408" y="4485"/>
                  </a:cubicBezTo>
                  <a:cubicBezTo>
                    <a:pt x="4637" y="4485"/>
                    <a:pt x="4868" y="4473"/>
                    <a:pt x="5095" y="4446"/>
                  </a:cubicBezTo>
                  <a:cubicBezTo>
                    <a:pt x="5442" y="4446"/>
                    <a:pt x="5789" y="4337"/>
                    <a:pt x="6071" y="4142"/>
                  </a:cubicBezTo>
                  <a:cubicBezTo>
                    <a:pt x="6114" y="4120"/>
                    <a:pt x="6136" y="4099"/>
                    <a:pt x="6179" y="4055"/>
                  </a:cubicBezTo>
                  <a:lnTo>
                    <a:pt x="6244" y="3990"/>
                  </a:lnTo>
                  <a:cubicBezTo>
                    <a:pt x="6440" y="3752"/>
                    <a:pt x="6570" y="3448"/>
                    <a:pt x="6591" y="3145"/>
                  </a:cubicBezTo>
                  <a:cubicBezTo>
                    <a:pt x="6656" y="2234"/>
                    <a:pt x="6244" y="1345"/>
                    <a:pt x="5507" y="803"/>
                  </a:cubicBezTo>
                  <a:cubicBezTo>
                    <a:pt x="5377" y="716"/>
                    <a:pt x="5225" y="630"/>
                    <a:pt x="5095" y="543"/>
                  </a:cubicBezTo>
                  <a:cubicBezTo>
                    <a:pt x="5030" y="500"/>
                    <a:pt x="4987" y="478"/>
                    <a:pt x="4922" y="456"/>
                  </a:cubicBezTo>
                  <a:cubicBezTo>
                    <a:pt x="4488" y="261"/>
                    <a:pt x="4033" y="109"/>
                    <a:pt x="3578" y="66"/>
                  </a:cubicBezTo>
                  <a:lnTo>
                    <a:pt x="3469" y="44"/>
                  </a:lnTo>
                  <a:cubicBezTo>
                    <a:pt x="3296" y="23"/>
                    <a:pt x="3122" y="1"/>
                    <a:pt x="292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3989;p67"/>
            <p:cNvSpPr/>
            <p:nvPr/>
          </p:nvSpPr>
          <p:spPr>
            <a:xfrm>
              <a:off x="7098328" y="3759454"/>
              <a:ext cx="355839" cy="613393"/>
            </a:xfrm>
            <a:custGeom>
              <a:avLst/>
              <a:gdLst/>
              <a:ahLst/>
              <a:cxnLst/>
              <a:rect l="l" t="t" r="r" b="b"/>
              <a:pathLst>
                <a:path w="2299" h="3963" extrusionOk="0">
                  <a:moveTo>
                    <a:pt x="1952" y="1"/>
                  </a:moveTo>
                  <a:cubicBezTo>
                    <a:pt x="1892" y="1"/>
                    <a:pt x="1833" y="6"/>
                    <a:pt x="1778" y="17"/>
                  </a:cubicBezTo>
                  <a:cubicBezTo>
                    <a:pt x="1496" y="39"/>
                    <a:pt x="1258" y="190"/>
                    <a:pt x="1085" y="407"/>
                  </a:cubicBezTo>
                  <a:cubicBezTo>
                    <a:pt x="933" y="624"/>
                    <a:pt x="911" y="906"/>
                    <a:pt x="998" y="1144"/>
                  </a:cubicBezTo>
                  <a:cubicBezTo>
                    <a:pt x="803" y="1144"/>
                    <a:pt x="586" y="1209"/>
                    <a:pt x="412" y="1339"/>
                  </a:cubicBezTo>
                  <a:cubicBezTo>
                    <a:pt x="239" y="1513"/>
                    <a:pt x="152" y="1730"/>
                    <a:pt x="152" y="1968"/>
                  </a:cubicBezTo>
                  <a:cubicBezTo>
                    <a:pt x="174" y="2185"/>
                    <a:pt x="282" y="2380"/>
                    <a:pt x="477" y="2489"/>
                  </a:cubicBezTo>
                  <a:cubicBezTo>
                    <a:pt x="1" y="2770"/>
                    <a:pt x="87" y="3464"/>
                    <a:pt x="608" y="3616"/>
                  </a:cubicBezTo>
                  <a:cubicBezTo>
                    <a:pt x="586" y="3724"/>
                    <a:pt x="586" y="3854"/>
                    <a:pt x="608" y="3963"/>
                  </a:cubicBezTo>
                  <a:lnTo>
                    <a:pt x="694" y="3963"/>
                  </a:lnTo>
                  <a:cubicBezTo>
                    <a:pt x="629" y="3854"/>
                    <a:pt x="629" y="3724"/>
                    <a:pt x="694" y="3594"/>
                  </a:cubicBezTo>
                  <a:cubicBezTo>
                    <a:pt x="694" y="3594"/>
                    <a:pt x="694" y="3594"/>
                    <a:pt x="694" y="3573"/>
                  </a:cubicBezTo>
                  <a:cubicBezTo>
                    <a:pt x="694" y="3573"/>
                    <a:pt x="673" y="3551"/>
                    <a:pt x="673" y="3551"/>
                  </a:cubicBezTo>
                  <a:cubicBezTo>
                    <a:pt x="109" y="3486"/>
                    <a:pt x="22" y="2705"/>
                    <a:pt x="564" y="2510"/>
                  </a:cubicBezTo>
                  <a:cubicBezTo>
                    <a:pt x="564" y="2510"/>
                    <a:pt x="586" y="2489"/>
                    <a:pt x="586" y="2467"/>
                  </a:cubicBezTo>
                  <a:cubicBezTo>
                    <a:pt x="586" y="2467"/>
                    <a:pt x="564" y="2445"/>
                    <a:pt x="564" y="2445"/>
                  </a:cubicBezTo>
                  <a:cubicBezTo>
                    <a:pt x="369" y="2358"/>
                    <a:pt x="217" y="2163"/>
                    <a:pt x="217" y="1947"/>
                  </a:cubicBezTo>
                  <a:cubicBezTo>
                    <a:pt x="217" y="1730"/>
                    <a:pt x="304" y="1535"/>
                    <a:pt x="456" y="1383"/>
                  </a:cubicBezTo>
                  <a:cubicBezTo>
                    <a:pt x="629" y="1253"/>
                    <a:pt x="846" y="1188"/>
                    <a:pt x="1063" y="1188"/>
                  </a:cubicBezTo>
                  <a:lnTo>
                    <a:pt x="1085" y="1188"/>
                  </a:lnTo>
                  <a:cubicBezTo>
                    <a:pt x="1085" y="1166"/>
                    <a:pt x="1085" y="1166"/>
                    <a:pt x="1085" y="1144"/>
                  </a:cubicBezTo>
                  <a:cubicBezTo>
                    <a:pt x="976" y="928"/>
                    <a:pt x="976" y="646"/>
                    <a:pt x="1150" y="429"/>
                  </a:cubicBezTo>
                  <a:cubicBezTo>
                    <a:pt x="1301" y="234"/>
                    <a:pt x="1518" y="104"/>
                    <a:pt x="1778" y="60"/>
                  </a:cubicBezTo>
                  <a:cubicBezTo>
                    <a:pt x="1865" y="49"/>
                    <a:pt x="1952" y="44"/>
                    <a:pt x="2038" y="44"/>
                  </a:cubicBezTo>
                  <a:cubicBezTo>
                    <a:pt x="2125" y="44"/>
                    <a:pt x="2212" y="49"/>
                    <a:pt x="2299" y="60"/>
                  </a:cubicBezTo>
                  <a:cubicBezTo>
                    <a:pt x="2267" y="29"/>
                    <a:pt x="2224" y="8"/>
                    <a:pt x="2177" y="8"/>
                  </a:cubicBezTo>
                  <a:cubicBezTo>
                    <a:pt x="2160" y="8"/>
                    <a:pt x="2143" y="11"/>
                    <a:pt x="2125" y="17"/>
                  </a:cubicBezTo>
                  <a:cubicBezTo>
                    <a:pt x="2071" y="6"/>
                    <a:pt x="2011" y="1"/>
                    <a:pt x="19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3990;p67"/>
            <p:cNvSpPr/>
            <p:nvPr/>
          </p:nvSpPr>
          <p:spPr>
            <a:xfrm>
              <a:off x="6947263" y="3691506"/>
              <a:ext cx="278759" cy="600856"/>
            </a:xfrm>
            <a:custGeom>
              <a:avLst/>
              <a:gdLst/>
              <a:ahLst/>
              <a:cxnLst/>
              <a:rect l="l" t="t" r="r" b="b"/>
              <a:pathLst>
                <a:path w="1801" h="3882" extrusionOk="0">
                  <a:moveTo>
                    <a:pt x="1692" y="1"/>
                  </a:moveTo>
                  <a:cubicBezTo>
                    <a:pt x="1649" y="22"/>
                    <a:pt x="1605" y="66"/>
                    <a:pt x="1584" y="109"/>
                  </a:cubicBezTo>
                  <a:cubicBezTo>
                    <a:pt x="1410" y="304"/>
                    <a:pt x="1323" y="564"/>
                    <a:pt x="1367" y="825"/>
                  </a:cubicBezTo>
                  <a:cubicBezTo>
                    <a:pt x="1305" y="810"/>
                    <a:pt x="1245" y="803"/>
                    <a:pt x="1186" y="803"/>
                  </a:cubicBezTo>
                  <a:cubicBezTo>
                    <a:pt x="629" y="803"/>
                    <a:pt x="249" y="1422"/>
                    <a:pt x="543" y="1952"/>
                  </a:cubicBezTo>
                  <a:cubicBezTo>
                    <a:pt x="283" y="2039"/>
                    <a:pt x="109" y="2234"/>
                    <a:pt x="44" y="2494"/>
                  </a:cubicBezTo>
                  <a:cubicBezTo>
                    <a:pt x="1" y="2754"/>
                    <a:pt x="109" y="2993"/>
                    <a:pt x="304" y="3144"/>
                  </a:cubicBezTo>
                  <a:cubicBezTo>
                    <a:pt x="218" y="3231"/>
                    <a:pt x="174" y="3339"/>
                    <a:pt x="174" y="3470"/>
                  </a:cubicBezTo>
                  <a:cubicBezTo>
                    <a:pt x="153" y="3600"/>
                    <a:pt x="153" y="3730"/>
                    <a:pt x="174" y="3838"/>
                  </a:cubicBezTo>
                  <a:cubicBezTo>
                    <a:pt x="196" y="3860"/>
                    <a:pt x="218" y="3881"/>
                    <a:pt x="239" y="3881"/>
                  </a:cubicBezTo>
                  <a:cubicBezTo>
                    <a:pt x="218" y="3751"/>
                    <a:pt x="196" y="3621"/>
                    <a:pt x="218" y="3491"/>
                  </a:cubicBezTo>
                  <a:cubicBezTo>
                    <a:pt x="239" y="3361"/>
                    <a:pt x="283" y="3209"/>
                    <a:pt x="369" y="3166"/>
                  </a:cubicBezTo>
                  <a:cubicBezTo>
                    <a:pt x="391" y="3166"/>
                    <a:pt x="391" y="3144"/>
                    <a:pt x="391" y="3144"/>
                  </a:cubicBezTo>
                  <a:cubicBezTo>
                    <a:pt x="391" y="3123"/>
                    <a:pt x="391" y="3123"/>
                    <a:pt x="391" y="3101"/>
                  </a:cubicBezTo>
                  <a:cubicBezTo>
                    <a:pt x="174" y="2993"/>
                    <a:pt x="44" y="2754"/>
                    <a:pt x="88" y="2516"/>
                  </a:cubicBezTo>
                  <a:cubicBezTo>
                    <a:pt x="131" y="2255"/>
                    <a:pt x="326" y="2060"/>
                    <a:pt x="586" y="2017"/>
                  </a:cubicBezTo>
                  <a:cubicBezTo>
                    <a:pt x="586" y="2017"/>
                    <a:pt x="608" y="1995"/>
                    <a:pt x="608" y="1995"/>
                  </a:cubicBezTo>
                  <a:cubicBezTo>
                    <a:pt x="608" y="1974"/>
                    <a:pt x="608" y="1974"/>
                    <a:pt x="608" y="1952"/>
                  </a:cubicBezTo>
                  <a:cubicBezTo>
                    <a:pt x="282" y="1472"/>
                    <a:pt x="652" y="857"/>
                    <a:pt x="1177" y="857"/>
                  </a:cubicBezTo>
                  <a:cubicBezTo>
                    <a:pt x="1245" y="857"/>
                    <a:pt x="1316" y="867"/>
                    <a:pt x="1388" y="890"/>
                  </a:cubicBezTo>
                  <a:cubicBezTo>
                    <a:pt x="1399" y="900"/>
                    <a:pt x="1405" y="906"/>
                    <a:pt x="1410" y="906"/>
                  </a:cubicBezTo>
                  <a:cubicBezTo>
                    <a:pt x="1416" y="906"/>
                    <a:pt x="1421" y="900"/>
                    <a:pt x="1432" y="890"/>
                  </a:cubicBezTo>
                  <a:cubicBezTo>
                    <a:pt x="1432" y="890"/>
                    <a:pt x="1432" y="868"/>
                    <a:pt x="1432" y="868"/>
                  </a:cubicBezTo>
                  <a:cubicBezTo>
                    <a:pt x="1367" y="608"/>
                    <a:pt x="1432" y="348"/>
                    <a:pt x="1605" y="152"/>
                  </a:cubicBezTo>
                  <a:cubicBezTo>
                    <a:pt x="1649" y="87"/>
                    <a:pt x="1714" y="44"/>
                    <a:pt x="18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3991;p67"/>
            <p:cNvSpPr/>
            <p:nvPr/>
          </p:nvSpPr>
          <p:spPr>
            <a:xfrm>
              <a:off x="6792947" y="3688101"/>
              <a:ext cx="238361" cy="389426"/>
            </a:xfrm>
            <a:custGeom>
              <a:avLst/>
              <a:gdLst/>
              <a:ahLst/>
              <a:cxnLst/>
              <a:rect l="l" t="t" r="r" b="b"/>
              <a:pathLst>
                <a:path w="1540" h="2516" extrusionOk="0">
                  <a:moveTo>
                    <a:pt x="1453" y="1"/>
                  </a:moveTo>
                  <a:cubicBezTo>
                    <a:pt x="1345" y="153"/>
                    <a:pt x="1280" y="305"/>
                    <a:pt x="1258" y="478"/>
                  </a:cubicBezTo>
                  <a:cubicBezTo>
                    <a:pt x="1020" y="521"/>
                    <a:pt x="803" y="673"/>
                    <a:pt x="694" y="868"/>
                  </a:cubicBezTo>
                  <a:cubicBezTo>
                    <a:pt x="586" y="1085"/>
                    <a:pt x="564" y="1324"/>
                    <a:pt x="651" y="1540"/>
                  </a:cubicBezTo>
                  <a:cubicBezTo>
                    <a:pt x="347" y="1627"/>
                    <a:pt x="131" y="1866"/>
                    <a:pt x="22" y="2147"/>
                  </a:cubicBezTo>
                  <a:cubicBezTo>
                    <a:pt x="22" y="2191"/>
                    <a:pt x="1" y="2256"/>
                    <a:pt x="1" y="2299"/>
                  </a:cubicBezTo>
                  <a:cubicBezTo>
                    <a:pt x="1" y="2299"/>
                    <a:pt x="1" y="2321"/>
                    <a:pt x="1" y="2321"/>
                  </a:cubicBezTo>
                  <a:cubicBezTo>
                    <a:pt x="22" y="2386"/>
                    <a:pt x="44" y="2451"/>
                    <a:pt x="66" y="2516"/>
                  </a:cubicBezTo>
                  <a:cubicBezTo>
                    <a:pt x="44" y="2408"/>
                    <a:pt x="44" y="2277"/>
                    <a:pt x="87" y="2169"/>
                  </a:cubicBezTo>
                  <a:cubicBezTo>
                    <a:pt x="174" y="1887"/>
                    <a:pt x="413" y="1670"/>
                    <a:pt x="694" y="1605"/>
                  </a:cubicBezTo>
                  <a:cubicBezTo>
                    <a:pt x="694" y="1605"/>
                    <a:pt x="716" y="1584"/>
                    <a:pt x="716" y="1584"/>
                  </a:cubicBezTo>
                  <a:cubicBezTo>
                    <a:pt x="716" y="1562"/>
                    <a:pt x="716" y="1562"/>
                    <a:pt x="716" y="1562"/>
                  </a:cubicBezTo>
                  <a:cubicBezTo>
                    <a:pt x="629" y="1345"/>
                    <a:pt x="629" y="1107"/>
                    <a:pt x="738" y="912"/>
                  </a:cubicBezTo>
                  <a:cubicBezTo>
                    <a:pt x="846" y="716"/>
                    <a:pt x="1063" y="586"/>
                    <a:pt x="1280" y="543"/>
                  </a:cubicBezTo>
                  <a:cubicBezTo>
                    <a:pt x="1301" y="543"/>
                    <a:pt x="1301" y="543"/>
                    <a:pt x="1301" y="521"/>
                  </a:cubicBezTo>
                  <a:cubicBezTo>
                    <a:pt x="1323" y="326"/>
                    <a:pt x="1410" y="131"/>
                    <a:pt x="15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3992;p67"/>
            <p:cNvSpPr/>
            <p:nvPr/>
          </p:nvSpPr>
          <p:spPr>
            <a:xfrm>
              <a:off x="6752704" y="3708377"/>
              <a:ext cx="87451" cy="255077"/>
            </a:xfrm>
            <a:custGeom>
              <a:avLst/>
              <a:gdLst/>
              <a:ahLst/>
              <a:cxnLst/>
              <a:rect l="l" t="t" r="r" b="b"/>
              <a:pathLst>
                <a:path w="565" h="1648" extrusionOk="0">
                  <a:moveTo>
                    <a:pt x="564" y="0"/>
                  </a:moveTo>
                  <a:lnTo>
                    <a:pt x="456" y="22"/>
                  </a:lnTo>
                  <a:cubicBezTo>
                    <a:pt x="412" y="87"/>
                    <a:pt x="347" y="174"/>
                    <a:pt x="326" y="260"/>
                  </a:cubicBezTo>
                  <a:cubicBezTo>
                    <a:pt x="239" y="477"/>
                    <a:pt x="261" y="737"/>
                    <a:pt x="369" y="976"/>
                  </a:cubicBezTo>
                  <a:cubicBezTo>
                    <a:pt x="239" y="997"/>
                    <a:pt x="130" y="1084"/>
                    <a:pt x="65" y="1214"/>
                  </a:cubicBezTo>
                  <a:cubicBezTo>
                    <a:pt x="22" y="1279"/>
                    <a:pt x="22" y="1344"/>
                    <a:pt x="22" y="1431"/>
                  </a:cubicBezTo>
                  <a:cubicBezTo>
                    <a:pt x="65" y="1496"/>
                    <a:pt x="87" y="1561"/>
                    <a:pt x="130" y="1648"/>
                  </a:cubicBezTo>
                  <a:cubicBezTo>
                    <a:pt x="130" y="1648"/>
                    <a:pt x="130" y="1626"/>
                    <a:pt x="130" y="1626"/>
                  </a:cubicBezTo>
                  <a:cubicBezTo>
                    <a:pt x="0" y="1366"/>
                    <a:pt x="152" y="1062"/>
                    <a:pt x="434" y="1019"/>
                  </a:cubicBezTo>
                  <a:cubicBezTo>
                    <a:pt x="456" y="1019"/>
                    <a:pt x="456" y="1019"/>
                    <a:pt x="456" y="997"/>
                  </a:cubicBezTo>
                  <a:cubicBezTo>
                    <a:pt x="477" y="997"/>
                    <a:pt x="477" y="976"/>
                    <a:pt x="456" y="976"/>
                  </a:cubicBezTo>
                  <a:cubicBezTo>
                    <a:pt x="326" y="759"/>
                    <a:pt x="304" y="499"/>
                    <a:pt x="391" y="282"/>
                  </a:cubicBezTo>
                  <a:cubicBezTo>
                    <a:pt x="434" y="174"/>
                    <a:pt x="477" y="87"/>
                    <a:pt x="5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3993;p67"/>
            <p:cNvSpPr/>
            <p:nvPr/>
          </p:nvSpPr>
          <p:spPr>
            <a:xfrm>
              <a:off x="7447357" y="4100899"/>
              <a:ext cx="134349" cy="114692"/>
            </a:xfrm>
            <a:custGeom>
              <a:avLst/>
              <a:gdLst/>
              <a:ahLst/>
              <a:cxnLst/>
              <a:rect l="l" t="t" r="r" b="b"/>
              <a:pathLst>
                <a:path w="868" h="741" extrusionOk="0">
                  <a:moveTo>
                    <a:pt x="499" y="1"/>
                  </a:moveTo>
                  <a:cubicBezTo>
                    <a:pt x="174" y="1"/>
                    <a:pt x="0" y="391"/>
                    <a:pt x="239" y="629"/>
                  </a:cubicBezTo>
                  <a:cubicBezTo>
                    <a:pt x="316" y="706"/>
                    <a:pt x="408" y="740"/>
                    <a:pt x="498" y="740"/>
                  </a:cubicBezTo>
                  <a:cubicBezTo>
                    <a:pt x="688" y="740"/>
                    <a:pt x="868" y="590"/>
                    <a:pt x="868" y="369"/>
                  </a:cubicBezTo>
                  <a:cubicBezTo>
                    <a:pt x="868" y="174"/>
                    <a:pt x="694" y="1"/>
                    <a:pt x="4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3994;p67"/>
            <p:cNvSpPr/>
            <p:nvPr/>
          </p:nvSpPr>
          <p:spPr>
            <a:xfrm>
              <a:off x="7561430" y="4289730"/>
              <a:ext cx="73985" cy="26158"/>
            </a:xfrm>
            <a:custGeom>
              <a:avLst/>
              <a:gdLst/>
              <a:ahLst/>
              <a:cxnLst/>
              <a:rect l="l" t="t" r="r" b="b"/>
              <a:pathLst>
                <a:path w="478" h="169" extrusionOk="0">
                  <a:moveTo>
                    <a:pt x="36" y="0"/>
                  </a:moveTo>
                  <a:cubicBezTo>
                    <a:pt x="28" y="0"/>
                    <a:pt x="22" y="6"/>
                    <a:pt x="22" y="16"/>
                  </a:cubicBezTo>
                  <a:cubicBezTo>
                    <a:pt x="0" y="38"/>
                    <a:pt x="0" y="60"/>
                    <a:pt x="22" y="60"/>
                  </a:cubicBezTo>
                  <a:cubicBezTo>
                    <a:pt x="131" y="125"/>
                    <a:pt x="261" y="168"/>
                    <a:pt x="412" y="168"/>
                  </a:cubicBezTo>
                  <a:lnTo>
                    <a:pt x="477" y="103"/>
                  </a:lnTo>
                  <a:lnTo>
                    <a:pt x="477" y="103"/>
                  </a:lnTo>
                  <a:cubicBezTo>
                    <a:pt x="451" y="107"/>
                    <a:pt x="424" y="109"/>
                    <a:pt x="399" y="109"/>
                  </a:cubicBezTo>
                  <a:cubicBezTo>
                    <a:pt x="280" y="109"/>
                    <a:pt x="173" y="70"/>
                    <a:pt x="65" y="16"/>
                  </a:cubicBezTo>
                  <a:cubicBezTo>
                    <a:pt x="55" y="6"/>
                    <a:pt x="44" y="0"/>
                    <a:pt x="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3995;p67"/>
            <p:cNvSpPr/>
            <p:nvPr/>
          </p:nvSpPr>
          <p:spPr>
            <a:xfrm>
              <a:off x="7245988" y="4067311"/>
              <a:ext cx="97511" cy="218395"/>
            </a:xfrm>
            <a:custGeom>
              <a:avLst/>
              <a:gdLst/>
              <a:ahLst/>
              <a:cxnLst/>
              <a:rect l="l" t="t" r="r" b="b"/>
              <a:pathLst>
                <a:path w="630" h="1411" fill="none" extrusionOk="0">
                  <a:moveTo>
                    <a:pt x="542" y="1"/>
                  </a:moveTo>
                  <a:cubicBezTo>
                    <a:pt x="109" y="153"/>
                    <a:pt x="0" y="716"/>
                    <a:pt x="369" y="1020"/>
                  </a:cubicBezTo>
                  <a:cubicBezTo>
                    <a:pt x="326" y="1107"/>
                    <a:pt x="326" y="1215"/>
                    <a:pt x="391" y="1302"/>
                  </a:cubicBezTo>
                  <a:cubicBezTo>
                    <a:pt x="434" y="1367"/>
                    <a:pt x="542" y="1410"/>
                    <a:pt x="629" y="1388"/>
                  </a:cubicBezTo>
                </a:path>
              </a:pathLst>
            </a:custGeom>
            <a:solidFill>
              <a:schemeClr val="dk1"/>
            </a:solidFill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3996;p67"/>
            <p:cNvSpPr/>
            <p:nvPr/>
          </p:nvSpPr>
          <p:spPr>
            <a:xfrm>
              <a:off x="6665408" y="4116067"/>
              <a:ext cx="533681" cy="224121"/>
            </a:xfrm>
            <a:custGeom>
              <a:avLst/>
              <a:gdLst/>
              <a:ahLst/>
              <a:cxnLst/>
              <a:rect l="l" t="t" r="r" b="b"/>
              <a:pathLst>
                <a:path w="3448" h="1448" extrusionOk="0">
                  <a:moveTo>
                    <a:pt x="835" y="0"/>
                  </a:moveTo>
                  <a:cubicBezTo>
                    <a:pt x="765" y="0"/>
                    <a:pt x="694" y="11"/>
                    <a:pt x="629" y="33"/>
                  </a:cubicBezTo>
                  <a:lnTo>
                    <a:pt x="586" y="54"/>
                  </a:lnTo>
                  <a:cubicBezTo>
                    <a:pt x="564" y="76"/>
                    <a:pt x="543" y="98"/>
                    <a:pt x="521" y="120"/>
                  </a:cubicBezTo>
                  <a:cubicBezTo>
                    <a:pt x="413" y="228"/>
                    <a:pt x="434" y="380"/>
                    <a:pt x="391" y="531"/>
                  </a:cubicBezTo>
                  <a:lnTo>
                    <a:pt x="391" y="553"/>
                  </a:lnTo>
                  <a:cubicBezTo>
                    <a:pt x="369" y="575"/>
                    <a:pt x="369" y="596"/>
                    <a:pt x="348" y="640"/>
                  </a:cubicBezTo>
                  <a:cubicBezTo>
                    <a:pt x="261" y="748"/>
                    <a:pt x="87" y="813"/>
                    <a:pt x="22" y="943"/>
                  </a:cubicBezTo>
                  <a:cubicBezTo>
                    <a:pt x="22" y="965"/>
                    <a:pt x="1" y="987"/>
                    <a:pt x="1" y="987"/>
                  </a:cubicBezTo>
                  <a:cubicBezTo>
                    <a:pt x="1" y="1008"/>
                    <a:pt x="1" y="1008"/>
                    <a:pt x="1" y="1030"/>
                  </a:cubicBezTo>
                  <a:cubicBezTo>
                    <a:pt x="1" y="1095"/>
                    <a:pt x="44" y="1182"/>
                    <a:pt x="109" y="1225"/>
                  </a:cubicBezTo>
                  <a:cubicBezTo>
                    <a:pt x="174" y="1290"/>
                    <a:pt x="239" y="1312"/>
                    <a:pt x="326" y="1334"/>
                  </a:cubicBezTo>
                  <a:cubicBezTo>
                    <a:pt x="608" y="1409"/>
                    <a:pt x="900" y="1447"/>
                    <a:pt x="1193" y="1447"/>
                  </a:cubicBezTo>
                  <a:cubicBezTo>
                    <a:pt x="1486" y="1447"/>
                    <a:pt x="1779" y="1409"/>
                    <a:pt x="2060" y="1334"/>
                  </a:cubicBezTo>
                  <a:cubicBezTo>
                    <a:pt x="2299" y="1269"/>
                    <a:pt x="2537" y="1182"/>
                    <a:pt x="2754" y="1095"/>
                  </a:cubicBezTo>
                  <a:cubicBezTo>
                    <a:pt x="2863" y="1030"/>
                    <a:pt x="3014" y="965"/>
                    <a:pt x="3101" y="922"/>
                  </a:cubicBezTo>
                  <a:cubicBezTo>
                    <a:pt x="3188" y="878"/>
                    <a:pt x="3340" y="835"/>
                    <a:pt x="3405" y="748"/>
                  </a:cubicBezTo>
                  <a:cubicBezTo>
                    <a:pt x="3426" y="727"/>
                    <a:pt x="3426" y="705"/>
                    <a:pt x="3426" y="705"/>
                  </a:cubicBezTo>
                  <a:cubicBezTo>
                    <a:pt x="3426" y="683"/>
                    <a:pt x="3426" y="683"/>
                    <a:pt x="3426" y="683"/>
                  </a:cubicBezTo>
                  <a:cubicBezTo>
                    <a:pt x="3448" y="662"/>
                    <a:pt x="3426" y="618"/>
                    <a:pt x="3405" y="618"/>
                  </a:cubicBezTo>
                  <a:cubicBezTo>
                    <a:pt x="3405" y="618"/>
                    <a:pt x="3405" y="618"/>
                    <a:pt x="3405" y="596"/>
                  </a:cubicBezTo>
                  <a:cubicBezTo>
                    <a:pt x="3361" y="575"/>
                    <a:pt x="3340" y="575"/>
                    <a:pt x="3296" y="575"/>
                  </a:cubicBezTo>
                  <a:cubicBezTo>
                    <a:pt x="3264" y="564"/>
                    <a:pt x="3226" y="559"/>
                    <a:pt x="3185" y="559"/>
                  </a:cubicBezTo>
                  <a:cubicBezTo>
                    <a:pt x="3144" y="559"/>
                    <a:pt x="3101" y="564"/>
                    <a:pt x="3058" y="575"/>
                  </a:cubicBezTo>
                  <a:cubicBezTo>
                    <a:pt x="2798" y="553"/>
                    <a:pt x="2559" y="510"/>
                    <a:pt x="2299" y="445"/>
                  </a:cubicBezTo>
                  <a:cubicBezTo>
                    <a:pt x="1887" y="293"/>
                    <a:pt x="1475" y="141"/>
                    <a:pt x="1041" y="33"/>
                  </a:cubicBezTo>
                  <a:cubicBezTo>
                    <a:pt x="976" y="11"/>
                    <a:pt x="906" y="0"/>
                    <a:pt x="83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3997;p67"/>
            <p:cNvSpPr/>
            <p:nvPr/>
          </p:nvSpPr>
          <p:spPr>
            <a:xfrm>
              <a:off x="6759360" y="4121020"/>
              <a:ext cx="466197" cy="94106"/>
            </a:xfrm>
            <a:custGeom>
              <a:avLst/>
              <a:gdLst/>
              <a:ahLst/>
              <a:cxnLst/>
              <a:rect l="l" t="t" r="r" b="b"/>
              <a:pathLst>
                <a:path w="3012" h="608" extrusionOk="0">
                  <a:moveTo>
                    <a:pt x="44" y="1"/>
                  </a:moveTo>
                  <a:lnTo>
                    <a:pt x="1" y="22"/>
                  </a:lnTo>
                  <a:cubicBezTo>
                    <a:pt x="413" y="304"/>
                    <a:pt x="911" y="499"/>
                    <a:pt x="1410" y="564"/>
                  </a:cubicBezTo>
                  <a:cubicBezTo>
                    <a:pt x="1627" y="586"/>
                    <a:pt x="1865" y="608"/>
                    <a:pt x="2082" y="608"/>
                  </a:cubicBezTo>
                  <a:cubicBezTo>
                    <a:pt x="2321" y="608"/>
                    <a:pt x="2581" y="586"/>
                    <a:pt x="2819" y="564"/>
                  </a:cubicBezTo>
                  <a:lnTo>
                    <a:pt x="2971" y="564"/>
                  </a:lnTo>
                  <a:lnTo>
                    <a:pt x="2993" y="543"/>
                  </a:lnTo>
                  <a:cubicBezTo>
                    <a:pt x="3011" y="543"/>
                    <a:pt x="2998" y="495"/>
                    <a:pt x="2980" y="495"/>
                  </a:cubicBezTo>
                  <a:cubicBezTo>
                    <a:pt x="2977" y="495"/>
                    <a:pt x="2974" y="496"/>
                    <a:pt x="2971" y="499"/>
                  </a:cubicBezTo>
                  <a:lnTo>
                    <a:pt x="2733" y="521"/>
                  </a:lnTo>
                  <a:cubicBezTo>
                    <a:pt x="2516" y="543"/>
                    <a:pt x="2299" y="554"/>
                    <a:pt x="2082" y="554"/>
                  </a:cubicBezTo>
                  <a:cubicBezTo>
                    <a:pt x="1865" y="554"/>
                    <a:pt x="1648" y="543"/>
                    <a:pt x="1432" y="521"/>
                  </a:cubicBezTo>
                  <a:cubicBezTo>
                    <a:pt x="933" y="456"/>
                    <a:pt x="456" y="283"/>
                    <a:pt x="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3998;p67"/>
            <p:cNvSpPr/>
            <p:nvPr/>
          </p:nvSpPr>
          <p:spPr>
            <a:xfrm>
              <a:off x="6729178" y="4198255"/>
              <a:ext cx="496844" cy="50923"/>
            </a:xfrm>
            <a:custGeom>
              <a:avLst/>
              <a:gdLst/>
              <a:ahLst/>
              <a:cxnLst/>
              <a:rect l="l" t="t" r="r" b="b"/>
              <a:pathLst>
                <a:path w="3210" h="329" extrusionOk="0">
                  <a:moveTo>
                    <a:pt x="1" y="0"/>
                  </a:moveTo>
                  <a:lnTo>
                    <a:pt x="1" y="44"/>
                  </a:lnTo>
                  <a:cubicBezTo>
                    <a:pt x="541" y="236"/>
                    <a:pt x="1108" y="328"/>
                    <a:pt x="1675" y="328"/>
                  </a:cubicBezTo>
                  <a:cubicBezTo>
                    <a:pt x="2133" y="328"/>
                    <a:pt x="2591" y="268"/>
                    <a:pt x="3036" y="152"/>
                  </a:cubicBezTo>
                  <a:lnTo>
                    <a:pt x="3123" y="131"/>
                  </a:lnTo>
                  <a:lnTo>
                    <a:pt x="3209" y="87"/>
                  </a:lnTo>
                  <a:cubicBezTo>
                    <a:pt x="3209" y="87"/>
                    <a:pt x="3209" y="87"/>
                    <a:pt x="3209" y="65"/>
                  </a:cubicBezTo>
                  <a:lnTo>
                    <a:pt x="3166" y="65"/>
                  </a:lnTo>
                  <a:lnTo>
                    <a:pt x="3123" y="87"/>
                  </a:lnTo>
                  <a:lnTo>
                    <a:pt x="3014" y="109"/>
                  </a:lnTo>
                  <a:cubicBezTo>
                    <a:pt x="2569" y="225"/>
                    <a:pt x="2116" y="285"/>
                    <a:pt x="1663" y="285"/>
                  </a:cubicBezTo>
                  <a:cubicBezTo>
                    <a:pt x="1101" y="285"/>
                    <a:pt x="541" y="193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3999;p67"/>
            <p:cNvSpPr/>
            <p:nvPr/>
          </p:nvSpPr>
          <p:spPr>
            <a:xfrm>
              <a:off x="6665408" y="4208316"/>
              <a:ext cx="564018" cy="91320"/>
            </a:xfrm>
            <a:custGeom>
              <a:avLst/>
              <a:gdLst/>
              <a:ahLst/>
              <a:cxnLst/>
              <a:rect l="l" t="t" r="r" b="b"/>
              <a:pathLst>
                <a:path w="3644" h="590" extrusionOk="0">
                  <a:moveTo>
                    <a:pt x="3621" y="0"/>
                  </a:moveTo>
                  <a:lnTo>
                    <a:pt x="3513" y="66"/>
                  </a:lnTo>
                  <a:lnTo>
                    <a:pt x="3426" y="87"/>
                  </a:lnTo>
                  <a:cubicBezTo>
                    <a:pt x="2773" y="394"/>
                    <a:pt x="2062" y="545"/>
                    <a:pt x="1349" y="545"/>
                  </a:cubicBezTo>
                  <a:cubicBezTo>
                    <a:pt x="903" y="545"/>
                    <a:pt x="456" y="486"/>
                    <a:pt x="22" y="369"/>
                  </a:cubicBezTo>
                  <a:cubicBezTo>
                    <a:pt x="22" y="369"/>
                    <a:pt x="1" y="391"/>
                    <a:pt x="1" y="412"/>
                  </a:cubicBezTo>
                  <a:cubicBezTo>
                    <a:pt x="439" y="530"/>
                    <a:pt x="887" y="589"/>
                    <a:pt x="1335" y="589"/>
                  </a:cubicBezTo>
                  <a:cubicBezTo>
                    <a:pt x="2039" y="589"/>
                    <a:pt x="2742" y="444"/>
                    <a:pt x="3405" y="152"/>
                  </a:cubicBezTo>
                  <a:cubicBezTo>
                    <a:pt x="3470" y="131"/>
                    <a:pt x="3556" y="87"/>
                    <a:pt x="3643" y="44"/>
                  </a:cubicBezTo>
                  <a:cubicBezTo>
                    <a:pt x="3643" y="44"/>
                    <a:pt x="3643" y="22"/>
                    <a:pt x="36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4000;p67"/>
            <p:cNvSpPr/>
            <p:nvPr/>
          </p:nvSpPr>
          <p:spPr>
            <a:xfrm>
              <a:off x="7205745" y="4147952"/>
              <a:ext cx="53863" cy="104167"/>
            </a:xfrm>
            <a:custGeom>
              <a:avLst/>
              <a:gdLst/>
              <a:ahLst/>
              <a:cxnLst/>
              <a:rect l="l" t="t" r="r" b="b"/>
              <a:pathLst>
                <a:path w="348" h="673" fill="none" extrusionOk="0">
                  <a:moveTo>
                    <a:pt x="109" y="0"/>
                  </a:moveTo>
                  <a:cubicBezTo>
                    <a:pt x="44" y="44"/>
                    <a:pt x="0" y="130"/>
                    <a:pt x="22" y="217"/>
                  </a:cubicBezTo>
                  <a:cubicBezTo>
                    <a:pt x="44" y="282"/>
                    <a:pt x="87" y="347"/>
                    <a:pt x="152" y="369"/>
                  </a:cubicBezTo>
                  <a:cubicBezTo>
                    <a:pt x="152" y="499"/>
                    <a:pt x="217" y="629"/>
                    <a:pt x="347" y="672"/>
                  </a:cubicBezTo>
                </a:path>
              </a:pathLst>
            </a:custGeom>
            <a:solidFill>
              <a:schemeClr val="dk1"/>
            </a:solidFill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4001;p67"/>
            <p:cNvSpPr/>
            <p:nvPr/>
          </p:nvSpPr>
          <p:spPr>
            <a:xfrm>
              <a:off x="6823129" y="4117770"/>
              <a:ext cx="396082" cy="90701"/>
            </a:xfrm>
            <a:custGeom>
              <a:avLst/>
              <a:gdLst/>
              <a:ahLst/>
              <a:cxnLst/>
              <a:rect l="l" t="t" r="r" b="b"/>
              <a:pathLst>
                <a:path w="2559" h="586" fill="none" extrusionOk="0">
                  <a:moveTo>
                    <a:pt x="1" y="0"/>
                  </a:moveTo>
                  <a:cubicBezTo>
                    <a:pt x="781" y="390"/>
                    <a:pt x="1670" y="585"/>
                    <a:pt x="2559" y="542"/>
                  </a:cubicBezTo>
                </a:path>
              </a:pathLst>
            </a:custGeom>
            <a:noFill/>
            <a:ln w="3250" cap="rnd" cmpd="sng">
              <a:solidFill>
                <a:srgbClr val="4E404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4002;p67"/>
            <p:cNvSpPr/>
            <p:nvPr/>
          </p:nvSpPr>
          <p:spPr>
            <a:xfrm>
              <a:off x="7017842" y="4214972"/>
              <a:ext cx="208179" cy="100917"/>
            </a:xfrm>
            <a:custGeom>
              <a:avLst/>
              <a:gdLst/>
              <a:ahLst/>
              <a:cxnLst/>
              <a:rect l="l" t="t" r="r" b="b"/>
              <a:pathLst>
                <a:path w="1345" h="652" fill="none" extrusionOk="0">
                  <a:moveTo>
                    <a:pt x="0" y="651"/>
                  </a:moveTo>
                  <a:cubicBezTo>
                    <a:pt x="477" y="499"/>
                    <a:pt x="932" y="283"/>
                    <a:pt x="1344" y="1"/>
                  </a:cubicBezTo>
                </a:path>
              </a:pathLst>
            </a:custGeom>
            <a:noFill/>
            <a:ln w="3250" cap="rnd" cmpd="sng">
              <a:solidFill>
                <a:srgbClr val="4E404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4003;p67"/>
            <p:cNvSpPr/>
            <p:nvPr/>
          </p:nvSpPr>
          <p:spPr>
            <a:xfrm>
              <a:off x="5863493" y="3533166"/>
              <a:ext cx="912892" cy="739075"/>
            </a:xfrm>
            <a:custGeom>
              <a:avLst/>
              <a:gdLst/>
              <a:ahLst/>
              <a:cxnLst/>
              <a:rect l="l" t="t" r="r" b="b"/>
              <a:pathLst>
                <a:path w="5898" h="4775" extrusionOk="0">
                  <a:moveTo>
                    <a:pt x="1880" y="1"/>
                  </a:moveTo>
                  <a:cubicBezTo>
                    <a:pt x="1517" y="1"/>
                    <a:pt x="1155" y="49"/>
                    <a:pt x="802" y="156"/>
                  </a:cubicBezTo>
                  <a:cubicBezTo>
                    <a:pt x="585" y="221"/>
                    <a:pt x="369" y="330"/>
                    <a:pt x="217" y="503"/>
                  </a:cubicBezTo>
                  <a:cubicBezTo>
                    <a:pt x="43" y="698"/>
                    <a:pt x="0" y="959"/>
                    <a:pt x="130" y="1175"/>
                  </a:cubicBezTo>
                  <a:cubicBezTo>
                    <a:pt x="173" y="1240"/>
                    <a:pt x="239" y="1306"/>
                    <a:pt x="325" y="1371"/>
                  </a:cubicBezTo>
                  <a:lnTo>
                    <a:pt x="369" y="1414"/>
                  </a:lnTo>
                  <a:cubicBezTo>
                    <a:pt x="412" y="1457"/>
                    <a:pt x="434" y="1501"/>
                    <a:pt x="455" y="1566"/>
                  </a:cubicBezTo>
                  <a:cubicBezTo>
                    <a:pt x="542" y="1804"/>
                    <a:pt x="325" y="2086"/>
                    <a:pt x="390" y="2325"/>
                  </a:cubicBezTo>
                  <a:cubicBezTo>
                    <a:pt x="390" y="2325"/>
                    <a:pt x="412" y="2346"/>
                    <a:pt x="412" y="2368"/>
                  </a:cubicBezTo>
                  <a:cubicBezTo>
                    <a:pt x="564" y="2563"/>
                    <a:pt x="911" y="2520"/>
                    <a:pt x="1019" y="2736"/>
                  </a:cubicBezTo>
                  <a:cubicBezTo>
                    <a:pt x="1041" y="2780"/>
                    <a:pt x="1062" y="2845"/>
                    <a:pt x="1062" y="2910"/>
                  </a:cubicBezTo>
                  <a:cubicBezTo>
                    <a:pt x="1062" y="2932"/>
                    <a:pt x="1062" y="2953"/>
                    <a:pt x="1062" y="2975"/>
                  </a:cubicBezTo>
                  <a:cubicBezTo>
                    <a:pt x="1041" y="3062"/>
                    <a:pt x="997" y="3170"/>
                    <a:pt x="954" y="3257"/>
                  </a:cubicBezTo>
                  <a:cubicBezTo>
                    <a:pt x="889" y="3539"/>
                    <a:pt x="954" y="3842"/>
                    <a:pt x="1127" y="4081"/>
                  </a:cubicBezTo>
                  <a:lnTo>
                    <a:pt x="1171" y="4146"/>
                  </a:lnTo>
                  <a:lnTo>
                    <a:pt x="1192" y="4146"/>
                  </a:lnTo>
                  <a:cubicBezTo>
                    <a:pt x="1388" y="4406"/>
                    <a:pt x="1648" y="4579"/>
                    <a:pt x="1973" y="4666"/>
                  </a:cubicBezTo>
                  <a:cubicBezTo>
                    <a:pt x="2016" y="4688"/>
                    <a:pt x="2081" y="4731"/>
                    <a:pt x="2125" y="4731"/>
                  </a:cubicBezTo>
                  <a:cubicBezTo>
                    <a:pt x="2255" y="4753"/>
                    <a:pt x="2407" y="4774"/>
                    <a:pt x="2558" y="4774"/>
                  </a:cubicBezTo>
                  <a:cubicBezTo>
                    <a:pt x="3079" y="4753"/>
                    <a:pt x="3599" y="4601"/>
                    <a:pt x="4054" y="4319"/>
                  </a:cubicBezTo>
                  <a:cubicBezTo>
                    <a:pt x="4618" y="4037"/>
                    <a:pt x="5095" y="3604"/>
                    <a:pt x="5464" y="3083"/>
                  </a:cubicBezTo>
                  <a:cubicBezTo>
                    <a:pt x="5702" y="2693"/>
                    <a:pt x="5854" y="2238"/>
                    <a:pt x="5875" y="1782"/>
                  </a:cubicBezTo>
                  <a:cubicBezTo>
                    <a:pt x="5875" y="1631"/>
                    <a:pt x="5897" y="1371"/>
                    <a:pt x="5767" y="1284"/>
                  </a:cubicBezTo>
                  <a:cubicBezTo>
                    <a:pt x="5724" y="1262"/>
                    <a:pt x="5659" y="1240"/>
                    <a:pt x="5594" y="1240"/>
                  </a:cubicBezTo>
                  <a:lnTo>
                    <a:pt x="5485" y="1240"/>
                  </a:lnTo>
                  <a:cubicBezTo>
                    <a:pt x="5355" y="1219"/>
                    <a:pt x="5247" y="1175"/>
                    <a:pt x="5117" y="1110"/>
                  </a:cubicBezTo>
                  <a:cubicBezTo>
                    <a:pt x="4878" y="1002"/>
                    <a:pt x="4640" y="872"/>
                    <a:pt x="4423" y="720"/>
                  </a:cubicBezTo>
                  <a:cubicBezTo>
                    <a:pt x="3654" y="290"/>
                    <a:pt x="2765" y="1"/>
                    <a:pt x="18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4004;p67"/>
            <p:cNvSpPr/>
            <p:nvPr/>
          </p:nvSpPr>
          <p:spPr>
            <a:xfrm>
              <a:off x="6695590" y="3725093"/>
              <a:ext cx="27087" cy="134349"/>
            </a:xfrm>
            <a:custGeom>
              <a:avLst/>
              <a:gdLst/>
              <a:ahLst/>
              <a:cxnLst/>
              <a:rect l="l" t="t" r="r" b="b"/>
              <a:pathLst>
                <a:path w="175" h="868" extrusionOk="0">
                  <a:moveTo>
                    <a:pt x="109" y="0"/>
                  </a:moveTo>
                  <a:lnTo>
                    <a:pt x="88" y="66"/>
                  </a:lnTo>
                  <a:cubicBezTo>
                    <a:pt x="44" y="131"/>
                    <a:pt x="23" y="217"/>
                    <a:pt x="23" y="282"/>
                  </a:cubicBezTo>
                  <a:cubicBezTo>
                    <a:pt x="1" y="304"/>
                    <a:pt x="1" y="326"/>
                    <a:pt x="23" y="347"/>
                  </a:cubicBezTo>
                  <a:cubicBezTo>
                    <a:pt x="1" y="412"/>
                    <a:pt x="1" y="477"/>
                    <a:pt x="23" y="564"/>
                  </a:cubicBezTo>
                  <a:cubicBezTo>
                    <a:pt x="1" y="586"/>
                    <a:pt x="1" y="608"/>
                    <a:pt x="23" y="629"/>
                  </a:cubicBezTo>
                  <a:cubicBezTo>
                    <a:pt x="23" y="694"/>
                    <a:pt x="23" y="781"/>
                    <a:pt x="44" y="846"/>
                  </a:cubicBezTo>
                  <a:cubicBezTo>
                    <a:pt x="66" y="868"/>
                    <a:pt x="66" y="868"/>
                    <a:pt x="88" y="868"/>
                  </a:cubicBezTo>
                  <a:cubicBezTo>
                    <a:pt x="109" y="868"/>
                    <a:pt x="109" y="846"/>
                    <a:pt x="109" y="824"/>
                  </a:cubicBezTo>
                  <a:cubicBezTo>
                    <a:pt x="23" y="542"/>
                    <a:pt x="44" y="261"/>
                    <a:pt x="1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4005;p67"/>
            <p:cNvSpPr/>
            <p:nvPr/>
          </p:nvSpPr>
          <p:spPr>
            <a:xfrm>
              <a:off x="5913797" y="3682528"/>
              <a:ext cx="805475" cy="69496"/>
            </a:xfrm>
            <a:custGeom>
              <a:avLst/>
              <a:gdLst/>
              <a:ahLst/>
              <a:cxnLst/>
              <a:rect l="l" t="t" r="r" b="b"/>
              <a:pathLst>
                <a:path w="5204" h="449" extrusionOk="0">
                  <a:moveTo>
                    <a:pt x="2385" y="0"/>
                  </a:moveTo>
                  <a:cubicBezTo>
                    <a:pt x="1573" y="0"/>
                    <a:pt x="766" y="135"/>
                    <a:pt x="0" y="406"/>
                  </a:cubicBezTo>
                  <a:lnTo>
                    <a:pt x="44" y="449"/>
                  </a:lnTo>
                  <a:cubicBezTo>
                    <a:pt x="790" y="185"/>
                    <a:pt x="1567" y="60"/>
                    <a:pt x="2346" y="60"/>
                  </a:cubicBezTo>
                  <a:cubicBezTo>
                    <a:pt x="2721" y="60"/>
                    <a:pt x="3096" y="89"/>
                    <a:pt x="3469" y="145"/>
                  </a:cubicBezTo>
                  <a:cubicBezTo>
                    <a:pt x="3621" y="167"/>
                    <a:pt x="3794" y="189"/>
                    <a:pt x="3946" y="210"/>
                  </a:cubicBezTo>
                  <a:cubicBezTo>
                    <a:pt x="4336" y="297"/>
                    <a:pt x="4748" y="341"/>
                    <a:pt x="5160" y="341"/>
                  </a:cubicBezTo>
                  <a:cubicBezTo>
                    <a:pt x="5182" y="341"/>
                    <a:pt x="5204" y="319"/>
                    <a:pt x="5204" y="319"/>
                  </a:cubicBezTo>
                  <a:cubicBezTo>
                    <a:pt x="5204" y="297"/>
                    <a:pt x="5182" y="297"/>
                    <a:pt x="5182" y="297"/>
                  </a:cubicBezTo>
                  <a:cubicBezTo>
                    <a:pt x="5182" y="286"/>
                    <a:pt x="5176" y="281"/>
                    <a:pt x="5171" y="281"/>
                  </a:cubicBezTo>
                  <a:cubicBezTo>
                    <a:pt x="5166" y="281"/>
                    <a:pt x="5160" y="286"/>
                    <a:pt x="5160" y="297"/>
                  </a:cubicBezTo>
                  <a:cubicBezTo>
                    <a:pt x="4748" y="275"/>
                    <a:pt x="4336" y="232"/>
                    <a:pt x="3946" y="167"/>
                  </a:cubicBezTo>
                  <a:lnTo>
                    <a:pt x="3469" y="80"/>
                  </a:lnTo>
                  <a:cubicBezTo>
                    <a:pt x="3109" y="27"/>
                    <a:pt x="2747" y="0"/>
                    <a:pt x="23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4006;p67"/>
            <p:cNvSpPr/>
            <p:nvPr/>
          </p:nvSpPr>
          <p:spPr>
            <a:xfrm>
              <a:off x="5923857" y="3765181"/>
              <a:ext cx="785354" cy="134504"/>
            </a:xfrm>
            <a:custGeom>
              <a:avLst/>
              <a:gdLst/>
              <a:ahLst/>
              <a:cxnLst/>
              <a:rect l="l" t="t" r="r" b="b"/>
              <a:pathLst>
                <a:path w="5074" h="869" extrusionOk="0">
                  <a:moveTo>
                    <a:pt x="4287" y="1"/>
                  </a:moveTo>
                  <a:cubicBezTo>
                    <a:pt x="2817" y="1"/>
                    <a:pt x="1361" y="282"/>
                    <a:pt x="0" y="804"/>
                  </a:cubicBezTo>
                  <a:cubicBezTo>
                    <a:pt x="0" y="826"/>
                    <a:pt x="22" y="847"/>
                    <a:pt x="22" y="869"/>
                  </a:cubicBezTo>
                  <a:cubicBezTo>
                    <a:pt x="1407" y="338"/>
                    <a:pt x="2875" y="72"/>
                    <a:pt x="4367" y="72"/>
                  </a:cubicBezTo>
                  <a:cubicBezTo>
                    <a:pt x="4581" y="72"/>
                    <a:pt x="4794" y="78"/>
                    <a:pt x="5009" y="88"/>
                  </a:cubicBezTo>
                  <a:lnTo>
                    <a:pt x="5030" y="88"/>
                  </a:lnTo>
                  <a:cubicBezTo>
                    <a:pt x="5052" y="88"/>
                    <a:pt x="5074" y="67"/>
                    <a:pt x="5074" y="67"/>
                  </a:cubicBezTo>
                  <a:cubicBezTo>
                    <a:pt x="5074" y="45"/>
                    <a:pt x="5052" y="23"/>
                    <a:pt x="5030" y="23"/>
                  </a:cubicBezTo>
                  <a:lnTo>
                    <a:pt x="5009" y="23"/>
                  </a:lnTo>
                  <a:cubicBezTo>
                    <a:pt x="4768" y="8"/>
                    <a:pt x="4527" y="1"/>
                    <a:pt x="42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4007;p67"/>
            <p:cNvSpPr/>
            <p:nvPr/>
          </p:nvSpPr>
          <p:spPr>
            <a:xfrm>
              <a:off x="6024464" y="3808984"/>
              <a:ext cx="681342" cy="181402"/>
            </a:xfrm>
            <a:custGeom>
              <a:avLst/>
              <a:gdLst/>
              <a:ahLst/>
              <a:cxnLst/>
              <a:rect l="l" t="t" r="r" b="b"/>
              <a:pathLst>
                <a:path w="4402" h="1172" extrusionOk="0">
                  <a:moveTo>
                    <a:pt x="4337" y="0"/>
                  </a:moveTo>
                  <a:cubicBezTo>
                    <a:pt x="2928" y="499"/>
                    <a:pt x="1475" y="868"/>
                    <a:pt x="1" y="1106"/>
                  </a:cubicBezTo>
                  <a:cubicBezTo>
                    <a:pt x="1" y="1128"/>
                    <a:pt x="1" y="1150"/>
                    <a:pt x="1" y="1171"/>
                  </a:cubicBezTo>
                  <a:cubicBezTo>
                    <a:pt x="1475" y="933"/>
                    <a:pt x="2928" y="564"/>
                    <a:pt x="4337" y="66"/>
                  </a:cubicBezTo>
                  <a:lnTo>
                    <a:pt x="4380" y="66"/>
                  </a:lnTo>
                  <a:cubicBezTo>
                    <a:pt x="4380" y="66"/>
                    <a:pt x="4402" y="44"/>
                    <a:pt x="4380" y="22"/>
                  </a:cubicBezTo>
                  <a:cubicBezTo>
                    <a:pt x="4380" y="0"/>
                    <a:pt x="4359" y="0"/>
                    <a:pt x="43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4008;p67"/>
            <p:cNvSpPr/>
            <p:nvPr/>
          </p:nvSpPr>
          <p:spPr>
            <a:xfrm>
              <a:off x="6037930" y="3881885"/>
              <a:ext cx="683354" cy="292999"/>
            </a:xfrm>
            <a:custGeom>
              <a:avLst/>
              <a:gdLst/>
              <a:ahLst/>
              <a:cxnLst/>
              <a:rect l="l" t="t" r="r" b="b"/>
              <a:pathLst>
                <a:path w="4415" h="1893" extrusionOk="0">
                  <a:moveTo>
                    <a:pt x="4361" y="1"/>
                  </a:moveTo>
                  <a:cubicBezTo>
                    <a:pt x="4353" y="1"/>
                    <a:pt x="4345" y="2"/>
                    <a:pt x="4337" y="6"/>
                  </a:cubicBezTo>
                  <a:cubicBezTo>
                    <a:pt x="3187" y="1156"/>
                    <a:pt x="1626" y="1806"/>
                    <a:pt x="0" y="1828"/>
                  </a:cubicBezTo>
                  <a:lnTo>
                    <a:pt x="44" y="1893"/>
                  </a:lnTo>
                  <a:lnTo>
                    <a:pt x="65" y="1893"/>
                  </a:lnTo>
                  <a:cubicBezTo>
                    <a:pt x="1692" y="1849"/>
                    <a:pt x="3231" y="1199"/>
                    <a:pt x="4402" y="50"/>
                  </a:cubicBezTo>
                  <a:lnTo>
                    <a:pt x="4380" y="50"/>
                  </a:lnTo>
                  <a:cubicBezTo>
                    <a:pt x="4415" y="32"/>
                    <a:pt x="4393" y="1"/>
                    <a:pt x="43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4009;p67"/>
            <p:cNvSpPr/>
            <p:nvPr/>
          </p:nvSpPr>
          <p:spPr>
            <a:xfrm>
              <a:off x="6168719" y="3893648"/>
              <a:ext cx="570674" cy="371936"/>
            </a:xfrm>
            <a:custGeom>
              <a:avLst/>
              <a:gdLst/>
              <a:ahLst/>
              <a:cxnLst/>
              <a:rect l="l" t="t" r="r" b="b"/>
              <a:pathLst>
                <a:path w="3687" h="2403" extrusionOk="0">
                  <a:moveTo>
                    <a:pt x="3657" y="1"/>
                  </a:moveTo>
                  <a:cubicBezTo>
                    <a:pt x="3649" y="1"/>
                    <a:pt x="3643" y="6"/>
                    <a:pt x="3643" y="17"/>
                  </a:cubicBezTo>
                  <a:cubicBezTo>
                    <a:pt x="2841" y="1318"/>
                    <a:pt x="1497" y="2164"/>
                    <a:pt x="1" y="2337"/>
                  </a:cubicBezTo>
                  <a:cubicBezTo>
                    <a:pt x="44" y="2359"/>
                    <a:pt x="109" y="2402"/>
                    <a:pt x="153" y="2402"/>
                  </a:cubicBezTo>
                  <a:cubicBezTo>
                    <a:pt x="1627" y="2164"/>
                    <a:pt x="2906" y="1318"/>
                    <a:pt x="3687" y="61"/>
                  </a:cubicBezTo>
                  <a:cubicBezTo>
                    <a:pt x="3687" y="39"/>
                    <a:pt x="3687" y="17"/>
                    <a:pt x="3687" y="17"/>
                  </a:cubicBezTo>
                  <a:cubicBezTo>
                    <a:pt x="3676" y="6"/>
                    <a:pt x="3665" y="1"/>
                    <a:pt x="36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4010;p67"/>
            <p:cNvSpPr/>
            <p:nvPr/>
          </p:nvSpPr>
          <p:spPr>
            <a:xfrm>
              <a:off x="7568085" y="4047190"/>
              <a:ext cx="174747" cy="104167"/>
            </a:xfrm>
            <a:custGeom>
              <a:avLst/>
              <a:gdLst/>
              <a:ahLst/>
              <a:cxnLst/>
              <a:rect l="l" t="t" r="r" b="b"/>
              <a:pathLst>
                <a:path w="1129" h="673" fill="none" extrusionOk="0">
                  <a:moveTo>
                    <a:pt x="673" y="630"/>
                  </a:moveTo>
                  <a:cubicBezTo>
                    <a:pt x="1128" y="608"/>
                    <a:pt x="846" y="1"/>
                    <a:pt x="478" y="1"/>
                  </a:cubicBezTo>
                  <a:cubicBezTo>
                    <a:pt x="1" y="22"/>
                    <a:pt x="283" y="673"/>
                    <a:pt x="673" y="63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miter lim="2168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4011;p67"/>
            <p:cNvSpPr/>
            <p:nvPr/>
          </p:nvSpPr>
          <p:spPr>
            <a:xfrm>
              <a:off x="7672097" y="4171324"/>
              <a:ext cx="110977" cy="67329"/>
            </a:xfrm>
            <a:custGeom>
              <a:avLst/>
              <a:gdLst/>
              <a:ahLst/>
              <a:cxnLst/>
              <a:rect l="l" t="t" r="r" b="b"/>
              <a:pathLst>
                <a:path w="717" h="435" fill="none" extrusionOk="0">
                  <a:moveTo>
                    <a:pt x="434" y="413"/>
                  </a:moveTo>
                  <a:cubicBezTo>
                    <a:pt x="716" y="391"/>
                    <a:pt x="543" y="1"/>
                    <a:pt x="304" y="23"/>
                  </a:cubicBezTo>
                  <a:cubicBezTo>
                    <a:pt x="1" y="23"/>
                    <a:pt x="174" y="435"/>
                    <a:pt x="434" y="413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miter lim="2168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4012;p67"/>
            <p:cNvSpPr/>
            <p:nvPr/>
          </p:nvSpPr>
          <p:spPr>
            <a:xfrm>
              <a:off x="7524437" y="3859287"/>
              <a:ext cx="167936" cy="127693"/>
            </a:xfrm>
            <a:custGeom>
              <a:avLst/>
              <a:gdLst/>
              <a:ahLst/>
              <a:cxnLst/>
              <a:rect l="l" t="t" r="r" b="b"/>
              <a:pathLst>
                <a:path w="1085" h="825" fill="none" extrusionOk="0">
                  <a:moveTo>
                    <a:pt x="846" y="499"/>
                  </a:moveTo>
                  <a:cubicBezTo>
                    <a:pt x="1085" y="131"/>
                    <a:pt x="478" y="1"/>
                    <a:pt x="261" y="283"/>
                  </a:cubicBezTo>
                  <a:cubicBezTo>
                    <a:pt x="1" y="673"/>
                    <a:pt x="651" y="825"/>
                    <a:pt x="846" y="499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miter lim="2168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4013;p67"/>
            <p:cNvSpPr/>
            <p:nvPr/>
          </p:nvSpPr>
          <p:spPr>
            <a:xfrm>
              <a:off x="7648725" y="3923057"/>
              <a:ext cx="198118" cy="161281"/>
            </a:xfrm>
            <a:custGeom>
              <a:avLst/>
              <a:gdLst/>
              <a:ahLst/>
              <a:cxnLst/>
              <a:rect l="l" t="t" r="r" b="b"/>
              <a:pathLst>
                <a:path w="1280" h="1042" fill="none" extrusionOk="0">
                  <a:moveTo>
                    <a:pt x="390" y="694"/>
                  </a:moveTo>
                  <a:cubicBezTo>
                    <a:pt x="455" y="716"/>
                    <a:pt x="520" y="738"/>
                    <a:pt x="585" y="781"/>
                  </a:cubicBezTo>
                  <a:cubicBezTo>
                    <a:pt x="651" y="846"/>
                    <a:pt x="672" y="933"/>
                    <a:pt x="737" y="976"/>
                  </a:cubicBezTo>
                  <a:cubicBezTo>
                    <a:pt x="824" y="1041"/>
                    <a:pt x="954" y="1041"/>
                    <a:pt x="1041" y="998"/>
                  </a:cubicBezTo>
                  <a:cubicBezTo>
                    <a:pt x="1128" y="933"/>
                    <a:pt x="1193" y="846"/>
                    <a:pt x="1214" y="738"/>
                  </a:cubicBezTo>
                  <a:cubicBezTo>
                    <a:pt x="1279" y="391"/>
                    <a:pt x="1019" y="44"/>
                    <a:pt x="672" y="1"/>
                  </a:cubicBezTo>
                  <a:cubicBezTo>
                    <a:pt x="304" y="1"/>
                    <a:pt x="0" y="478"/>
                    <a:pt x="390" y="694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miter lim="2168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4014;p67"/>
            <p:cNvSpPr/>
            <p:nvPr/>
          </p:nvSpPr>
          <p:spPr>
            <a:xfrm>
              <a:off x="7598267" y="3694911"/>
              <a:ext cx="312346" cy="161281"/>
            </a:xfrm>
            <a:custGeom>
              <a:avLst/>
              <a:gdLst/>
              <a:ahLst/>
              <a:cxnLst/>
              <a:rect l="l" t="t" r="r" b="b"/>
              <a:pathLst>
                <a:path w="2018" h="1042" fill="none" extrusionOk="0">
                  <a:moveTo>
                    <a:pt x="369" y="803"/>
                  </a:moveTo>
                  <a:cubicBezTo>
                    <a:pt x="500" y="911"/>
                    <a:pt x="651" y="976"/>
                    <a:pt x="825" y="976"/>
                  </a:cubicBezTo>
                  <a:cubicBezTo>
                    <a:pt x="1020" y="998"/>
                    <a:pt x="1215" y="1019"/>
                    <a:pt x="1432" y="1019"/>
                  </a:cubicBezTo>
                  <a:cubicBezTo>
                    <a:pt x="1800" y="1041"/>
                    <a:pt x="2017" y="586"/>
                    <a:pt x="1757" y="304"/>
                  </a:cubicBezTo>
                  <a:cubicBezTo>
                    <a:pt x="1605" y="152"/>
                    <a:pt x="1410" y="44"/>
                    <a:pt x="1215" y="22"/>
                  </a:cubicBezTo>
                  <a:cubicBezTo>
                    <a:pt x="890" y="0"/>
                    <a:pt x="1" y="347"/>
                    <a:pt x="369" y="803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miter lim="2168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245" y="834886"/>
            <a:ext cx="8508821" cy="3863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82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8" name="Google Shape;3078;p63"/>
          <p:cNvSpPr txBox="1">
            <a:spLocks noGrp="1"/>
          </p:cNvSpPr>
          <p:nvPr>
            <p:ph type="title"/>
          </p:nvPr>
        </p:nvSpPr>
        <p:spPr>
          <a:xfrm>
            <a:off x="5270739" y="2533313"/>
            <a:ext cx="3246300" cy="62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sz="3600" dirty="0">
                <a:latin typeface=".VnCourier New" panose="02027200000000000000" pitchFamily="18" charset="0"/>
                <a:cs typeface="Times New Roman" panose="02020603050405020304" pitchFamily="18" charset="0"/>
              </a:rPr>
              <a:t>Fun corner and </a:t>
            </a:r>
            <a:r>
              <a:rPr lang="en-US" sz="3600" dirty="0" smtClean="0">
                <a:latin typeface=".VnCourier New" panose="02027200000000000000" pitchFamily="18" charset="0"/>
                <a:cs typeface="Times New Roman" panose="02020603050405020304" pitchFamily="18" charset="0"/>
              </a:rPr>
              <a:t>wrap-up</a:t>
            </a:r>
            <a:endParaRPr lang="en-US" sz="3600" dirty="0">
              <a:latin typeface=".VnCourier New" panose="02027200000000000000" pitchFamily="18" charset="0"/>
              <a:cs typeface="Times New Roman" panose="02020603050405020304" pitchFamily="18" charset="0"/>
            </a:endParaRPr>
          </a:p>
        </p:txBody>
      </p:sp>
      <p:sp>
        <p:nvSpPr>
          <p:cNvPr id="3080" name="Google Shape;3080;p63"/>
          <p:cNvSpPr txBox="1">
            <a:spLocks noGrp="1"/>
          </p:cNvSpPr>
          <p:nvPr>
            <p:ph type="title" idx="2"/>
          </p:nvPr>
        </p:nvSpPr>
        <p:spPr>
          <a:xfrm>
            <a:off x="5803650" y="1220213"/>
            <a:ext cx="2129100" cy="137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5</a:t>
            </a:r>
            <a:endParaRPr dirty="0"/>
          </a:p>
        </p:txBody>
      </p:sp>
      <p:grpSp>
        <p:nvGrpSpPr>
          <p:cNvPr id="3081" name="Google Shape;3081;p63"/>
          <p:cNvGrpSpPr/>
          <p:nvPr/>
        </p:nvGrpSpPr>
        <p:grpSpPr>
          <a:xfrm>
            <a:off x="2245702" y="2753606"/>
            <a:ext cx="3025037" cy="2042219"/>
            <a:chOff x="3061675" y="1092775"/>
            <a:chExt cx="2624078" cy="1771530"/>
          </a:xfrm>
        </p:grpSpPr>
        <p:sp>
          <p:nvSpPr>
            <p:cNvPr id="3082" name="Google Shape;3082;p63"/>
            <p:cNvSpPr/>
            <p:nvPr/>
          </p:nvSpPr>
          <p:spPr>
            <a:xfrm>
              <a:off x="3061675" y="2087143"/>
              <a:ext cx="2624078" cy="777162"/>
            </a:xfrm>
            <a:custGeom>
              <a:avLst/>
              <a:gdLst/>
              <a:ahLst/>
              <a:cxnLst/>
              <a:rect l="l" t="t" r="r" b="b"/>
              <a:pathLst>
                <a:path w="89065" h="26378" extrusionOk="0">
                  <a:moveTo>
                    <a:pt x="39041" y="1"/>
                  </a:moveTo>
                  <a:cubicBezTo>
                    <a:pt x="34280" y="1"/>
                    <a:pt x="29618" y="413"/>
                    <a:pt x="24585" y="1342"/>
                  </a:cubicBezTo>
                  <a:cubicBezTo>
                    <a:pt x="19214" y="2310"/>
                    <a:pt x="13944" y="3944"/>
                    <a:pt x="8974" y="6213"/>
                  </a:cubicBezTo>
                  <a:cubicBezTo>
                    <a:pt x="6405" y="7347"/>
                    <a:pt x="3903" y="8714"/>
                    <a:pt x="2269" y="10683"/>
                  </a:cubicBezTo>
                  <a:cubicBezTo>
                    <a:pt x="634" y="12651"/>
                    <a:pt x="1" y="15353"/>
                    <a:pt x="1402" y="17454"/>
                  </a:cubicBezTo>
                  <a:cubicBezTo>
                    <a:pt x="2836" y="19656"/>
                    <a:pt x="5971" y="20656"/>
                    <a:pt x="8907" y="21490"/>
                  </a:cubicBezTo>
                  <a:cubicBezTo>
                    <a:pt x="15162" y="23264"/>
                    <a:pt x="21574" y="25099"/>
                    <a:pt x="28231" y="25099"/>
                  </a:cubicBezTo>
                  <a:cubicBezTo>
                    <a:pt x="28461" y="25099"/>
                    <a:pt x="28691" y="25097"/>
                    <a:pt x="28921" y="25093"/>
                  </a:cubicBezTo>
                  <a:cubicBezTo>
                    <a:pt x="28999" y="25097"/>
                    <a:pt x="29078" y="25099"/>
                    <a:pt x="29157" y="25099"/>
                  </a:cubicBezTo>
                  <a:cubicBezTo>
                    <a:pt x="29718" y="25099"/>
                    <a:pt x="30296" y="24993"/>
                    <a:pt x="30823" y="24759"/>
                  </a:cubicBezTo>
                  <a:cubicBezTo>
                    <a:pt x="31356" y="24426"/>
                    <a:pt x="31790" y="23992"/>
                    <a:pt x="32090" y="23458"/>
                  </a:cubicBezTo>
                  <a:cubicBezTo>
                    <a:pt x="33891" y="20957"/>
                    <a:pt x="36026" y="18688"/>
                    <a:pt x="38395" y="16754"/>
                  </a:cubicBezTo>
                  <a:cubicBezTo>
                    <a:pt x="39095" y="19455"/>
                    <a:pt x="39796" y="22191"/>
                    <a:pt x="40496" y="24893"/>
                  </a:cubicBezTo>
                  <a:cubicBezTo>
                    <a:pt x="40529" y="25226"/>
                    <a:pt x="40696" y="25526"/>
                    <a:pt x="40963" y="25727"/>
                  </a:cubicBezTo>
                  <a:cubicBezTo>
                    <a:pt x="41225" y="25872"/>
                    <a:pt x="41537" y="25967"/>
                    <a:pt x="41833" y="25967"/>
                  </a:cubicBezTo>
                  <a:cubicBezTo>
                    <a:pt x="41877" y="25967"/>
                    <a:pt x="41921" y="25964"/>
                    <a:pt x="41964" y="25960"/>
                  </a:cubicBezTo>
                  <a:cubicBezTo>
                    <a:pt x="47413" y="26234"/>
                    <a:pt x="52844" y="26378"/>
                    <a:pt x="58284" y="26378"/>
                  </a:cubicBezTo>
                  <a:cubicBezTo>
                    <a:pt x="60137" y="26378"/>
                    <a:pt x="61990" y="26361"/>
                    <a:pt x="63846" y="26327"/>
                  </a:cubicBezTo>
                  <a:lnTo>
                    <a:pt x="82426" y="23492"/>
                  </a:lnTo>
                  <a:cubicBezTo>
                    <a:pt x="85128" y="22391"/>
                    <a:pt x="87663" y="20623"/>
                    <a:pt x="88464" y="18221"/>
                  </a:cubicBezTo>
                  <a:cubicBezTo>
                    <a:pt x="89064" y="16253"/>
                    <a:pt x="88397" y="14185"/>
                    <a:pt x="87396" y="12317"/>
                  </a:cubicBezTo>
                  <a:cubicBezTo>
                    <a:pt x="86629" y="10749"/>
                    <a:pt x="85462" y="9382"/>
                    <a:pt x="84027" y="8348"/>
                  </a:cubicBezTo>
                  <a:cubicBezTo>
                    <a:pt x="82660" y="7447"/>
                    <a:pt x="80992" y="6913"/>
                    <a:pt x="79357" y="6446"/>
                  </a:cubicBezTo>
                  <a:cubicBezTo>
                    <a:pt x="69650" y="3611"/>
                    <a:pt x="59743" y="1676"/>
                    <a:pt x="49703" y="609"/>
                  </a:cubicBezTo>
                  <a:cubicBezTo>
                    <a:pt x="45979" y="217"/>
                    <a:pt x="42484" y="1"/>
                    <a:pt x="390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3" name="Google Shape;3083;p63"/>
            <p:cNvSpPr/>
            <p:nvPr/>
          </p:nvSpPr>
          <p:spPr>
            <a:xfrm>
              <a:off x="3380108" y="2369426"/>
              <a:ext cx="845220" cy="322379"/>
            </a:xfrm>
            <a:custGeom>
              <a:avLst/>
              <a:gdLst/>
              <a:ahLst/>
              <a:cxnLst/>
              <a:rect l="l" t="t" r="r" b="b"/>
              <a:pathLst>
                <a:path w="28688" h="10942" fill="none" extrusionOk="0">
                  <a:moveTo>
                    <a:pt x="0" y="7373"/>
                  </a:moveTo>
                  <a:cubicBezTo>
                    <a:pt x="4203" y="9341"/>
                    <a:pt x="8706" y="10542"/>
                    <a:pt x="13310" y="10942"/>
                  </a:cubicBezTo>
                  <a:cubicBezTo>
                    <a:pt x="13477" y="10942"/>
                    <a:pt x="13643" y="10942"/>
                    <a:pt x="13843" y="10909"/>
                  </a:cubicBezTo>
                  <a:cubicBezTo>
                    <a:pt x="13977" y="10842"/>
                    <a:pt x="14144" y="10742"/>
                    <a:pt x="14277" y="10642"/>
                  </a:cubicBezTo>
                  <a:cubicBezTo>
                    <a:pt x="18046" y="7606"/>
                    <a:pt x="21682" y="4371"/>
                    <a:pt x="25719" y="1702"/>
                  </a:cubicBezTo>
                  <a:cubicBezTo>
                    <a:pt x="26653" y="1035"/>
                    <a:pt x="27653" y="468"/>
                    <a:pt x="28687" y="1"/>
                  </a:cubicBezTo>
                </a:path>
              </a:pathLst>
            </a:custGeom>
            <a:solidFill>
              <a:schemeClr val="dk1"/>
            </a:solidFill>
            <a:ln w="6675" cap="rnd" cmpd="sng">
              <a:solidFill>
                <a:srgbClr val="1C1A1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4" name="Google Shape;3084;p63"/>
            <p:cNvSpPr/>
            <p:nvPr/>
          </p:nvSpPr>
          <p:spPr>
            <a:xfrm>
              <a:off x="4294102" y="2378264"/>
              <a:ext cx="632943" cy="354817"/>
            </a:xfrm>
            <a:custGeom>
              <a:avLst/>
              <a:gdLst/>
              <a:ahLst/>
              <a:cxnLst/>
              <a:rect l="l" t="t" r="r" b="b"/>
              <a:pathLst>
                <a:path w="21483" h="12043" fill="none" extrusionOk="0">
                  <a:moveTo>
                    <a:pt x="0" y="1"/>
                  </a:moveTo>
                  <a:cubicBezTo>
                    <a:pt x="1568" y="3337"/>
                    <a:pt x="2369" y="7039"/>
                    <a:pt x="2269" y="10775"/>
                  </a:cubicBezTo>
                  <a:cubicBezTo>
                    <a:pt x="4604" y="11609"/>
                    <a:pt x="7105" y="11809"/>
                    <a:pt x="9574" y="11909"/>
                  </a:cubicBezTo>
                  <a:cubicBezTo>
                    <a:pt x="13543" y="12043"/>
                    <a:pt x="17513" y="11976"/>
                    <a:pt x="21482" y="11909"/>
                  </a:cubicBezTo>
                  <a:cubicBezTo>
                    <a:pt x="19181" y="8007"/>
                    <a:pt x="16245" y="4538"/>
                    <a:pt x="12810" y="1669"/>
                  </a:cubicBezTo>
                  <a:cubicBezTo>
                    <a:pt x="12176" y="1068"/>
                    <a:pt x="11475" y="601"/>
                    <a:pt x="10708" y="268"/>
                  </a:cubicBezTo>
                </a:path>
              </a:pathLst>
            </a:custGeom>
            <a:solidFill>
              <a:schemeClr val="dk1"/>
            </a:solidFill>
            <a:ln w="6675" cap="rnd" cmpd="sng">
              <a:solidFill>
                <a:srgbClr val="1C1A1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5" name="Google Shape;3085;p63"/>
            <p:cNvSpPr/>
            <p:nvPr/>
          </p:nvSpPr>
          <p:spPr>
            <a:xfrm>
              <a:off x="4686222" y="2269193"/>
              <a:ext cx="820678" cy="431478"/>
            </a:xfrm>
            <a:custGeom>
              <a:avLst/>
              <a:gdLst/>
              <a:ahLst/>
              <a:cxnLst/>
              <a:rect l="l" t="t" r="r" b="b"/>
              <a:pathLst>
                <a:path w="27855" h="14645" fill="none" extrusionOk="0">
                  <a:moveTo>
                    <a:pt x="1" y="3670"/>
                  </a:moveTo>
                  <a:cubicBezTo>
                    <a:pt x="2369" y="4837"/>
                    <a:pt x="4638" y="6205"/>
                    <a:pt x="6772" y="7773"/>
                  </a:cubicBezTo>
                  <a:cubicBezTo>
                    <a:pt x="9374" y="9707"/>
                    <a:pt x="11776" y="11942"/>
                    <a:pt x="13511" y="14644"/>
                  </a:cubicBezTo>
                  <a:cubicBezTo>
                    <a:pt x="16413" y="14644"/>
                    <a:pt x="19281" y="13977"/>
                    <a:pt x="21883" y="12776"/>
                  </a:cubicBezTo>
                  <a:cubicBezTo>
                    <a:pt x="23117" y="12276"/>
                    <a:pt x="24218" y="11575"/>
                    <a:pt x="25186" y="10675"/>
                  </a:cubicBezTo>
                  <a:cubicBezTo>
                    <a:pt x="26520" y="9340"/>
                    <a:pt x="27220" y="7506"/>
                    <a:pt x="27854" y="5738"/>
                  </a:cubicBezTo>
                  <a:cubicBezTo>
                    <a:pt x="22450" y="2335"/>
                    <a:pt x="16246" y="367"/>
                    <a:pt x="9875" y="0"/>
                  </a:cubicBezTo>
                </a:path>
              </a:pathLst>
            </a:custGeom>
            <a:solidFill>
              <a:schemeClr val="dk1"/>
            </a:solidFill>
            <a:ln w="6675" cap="rnd" cmpd="sng">
              <a:solidFill>
                <a:srgbClr val="1C1A1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6" name="Google Shape;3086;p63"/>
            <p:cNvSpPr/>
            <p:nvPr/>
          </p:nvSpPr>
          <p:spPr>
            <a:xfrm>
              <a:off x="3240543" y="2238729"/>
              <a:ext cx="777427" cy="301725"/>
            </a:xfrm>
            <a:custGeom>
              <a:avLst/>
              <a:gdLst/>
              <a:ahLst/>
              <a:cxnLst/>
              <a:rect l="l" t="t" r="r" b="b"/>
              <a:pathLst>
                <a:path w="26387" h="10241" fill="none" extrusionOk="0">
                  <a:moveTo>
                    <a:pt x="167" y="3903"/>
                  </a:moveTo>
                  <a:cubicBezTo>
                    <a:pt x="1" y="4537"/>
                    <a:pt x="67" y="5204"/>
                    <a:pt x="367" y="5804"/>
                  </a:cubicBezTo>
                  <a:cubicBezTo>
                    <a:pt x="1001" y="7572"/>
                    <a:pt x="2169" y="9107"/>
                    <a:pt x="3670" y="10241"/>
                  </a:cubicBezTo>
                  <a:cubicBezTo>
                    <a:pt x="10241" y="5071"/>
                    <a:pt x="18314" y="2269"/>
                    <a:pt x="26386" y="0"/>
                  </a:cubicBezTo>
                </a:path>
              </a:pathLst>
            </a:custGeom>
            <a:solidFill>
              <a:schemeClr val="dk1"/>
            </a:solidFill>
            <a:ln w="6675" cap="rnd" cmpd="sng">
              <a:solidFill>
                <a:srgbClr val="1C1A1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7" name="Google Shape;3087;p63"/>
            <p:cNvSpPr/>
            <p:nvPr/>
          </p:nvSpPr>
          <p:spPr>
            <a:xfrm>
              <a:off x="4544712" y="1609640"/>
              <a:ext cx="724188" cy="1073319"/>
            </a:xfrm>
            <a:custGeom>
              <a:avLst/>
              <a:gdLst/>
              <a:ahLst/>
              <a:cxnLst/>
              <a:rect l="l" t="t" r="r" b="b"/>
              <a:pathLst>
                <a:path w="24580" h="36430" extrusionOk="0">
                  <a:moveTo>
                    <a:pt x="18685" y="1"/>
                  </a:moveTo>
                  <a:cubicBezTo>
                    <a:pt x="17947" y="1"/>
                    <a:pt x="17195" y="135"/>
                    <a:pt x="16512" y="371"/>
                  </a:cubicBezTo>
                  <a:cubicBezTo>
                    <a:pt x="14010" y="1238"/>
                    <a:pt x="12076" y="3173"/>
                    <a:pt x="10308" y="5107"/>
                  </a:cubicBezTo>
                  <a:cubicBezTo>
                    <a:pt x="6605" y="9143"/>
                    <a:pt x="0" y="14848"/>
                    <a:pt x="2736" y="20952"/>
                  </a:cubicBezTo>
                  <a:cubicBezTo>
                    <a:pt x="3636" y="22953"/>
                    <a:pt x="5171" y="24555"/>
                    <a:pt x="6705" y="26089"/>
                  </a:cubicBezTo>
                  <a:lnTo>
                    <a:pt x="12209" y="31693"/>
                  </a:lnTo>
                  <a:lnTo>
                    <a:pt x="14077" y="33628"/>
                  </a:lnTo>
                  <a:lnTo>
                    <a:pt x="14544" y="34095"/>
                  </a:lnTo>
                  <a:cubicBezTo>
                    <a:pt x="14711" y="34228"/>
                    <a:pt x="14844" y="34395"/>
                    <a:pt x="14978" y="34562"/>
                  </a:cubicBezTo>
                  <a:cubicBezTo>
                    <a:pt x="15078" y="34695"/>
                    <a:pt x="15011" y="34862"/>
                    <a:pt x="15011" y="35029"/>
                  </a:cubicBezTo>
                  <a:cubicBezTo>
                    <a:pt x="15011" y="35229"/>
                    <a:pt x="15045" y="35429"/>
                    <a:pt x="15111" y="35596"/>
                  </a:cubicBezTo>
                  <a:cubicBezTo>
                    <a:pt x="15311" y="36096"/>
                    <a:pt x="15778" y="36396"/>
                    <a:pt x="16312" y="36430"/>
                  </a:cubicBezTo>
                  <a:cubicBezTo>
                    <a:pt x="16812" y="36430"/>
                    <a:pt x="17346" y="36330"/>
                    <a:pt x="17780" y="36063"/>
                  </a:cubicBezTo>
                  <a:cubicBezTo>
                    <a:pt x="17880" y="35996"/>
                    <a:pt x="18013" y="35929"/>
                    <a:pt x="18080" y="35829"/>
                  </a:cubicBezTo>
                  <a:cubicBezTo>
                    <a:pt x="18180" y="35729"/>
                    <a:pt x="18247" y="35596"/>
                    <a:pt x="18280" y="35462"/>
                  </a:cubicBezTo>
                  <a:cubicBezTo>
                    <a:pt x="18575" y="34490"/>
                    <a:pt x="17828" y="33543"/>
                    <a:pt x="16891" y="33543"/>
                  </a:cubicBezTo>
                  <a:cubicBezTo>
                    <a:pt x="16767" y="33543"/>
                    <a:pt x="16640" y="33559"/>
                    <a:pt x="16512" y="33594"/>
                  </a:cubicBezTo>
                  <a:cubicBezTo>
                    <a:pt x="16345" y="33661"/>
                    <a:pt x="16212" y="33661"/>
                    <a:pt x="16045" y="33661"/>
                  </a:cubicBezTo>
                  <a:cubicBezTo>
                    <a:pt x="15812" y="33628"/>
                    <a:pt x="15578" y="33494"/>
                    <a:pt x="15411" y="33294"/>
                  </a:cubicBezTo>
                  <a:lnTo>
                    <a:pt x="14678" y="32627"/>
                  </a:lnTo>
                  <a:lnTo>
                    <a:pt x="13243" y="31326"/>
                  </a:lnTo>
                  <a:lnTo>
                    <a:pt x="10308" y="28691"/>
                  </a:lnTo>
                  <a:lnTo>
                    <a:pt x="9807" y="28257"/>
                  </a:lnTo>
                  <a:cubicBezTo>
                    <a:pt x="9674" y="28090"/>
                    <a:pt x="9507" y="27957"/>
                    <a:pt x="9307" y="27824"/>
                  </a:cubicBezTo>
                  <a:lnTo>
                    <a:pt x="9307" y="27824"/>
                  </a:lnTo>
                  <a:cubicBezTo>
                    <a:pt x="12609" y="29591"/>
                    <a:pt x="16079" y="31126"/>
                    <a:pt x="19614" y="32360"/>
                  </a:cubicBezTo>
                  <a:cubicBezTo>
                    <a:pt x="20215" y="32527"/>
                    <a:pt x="20782" y="32827"/>
                    <a:pt x="21249" y="33261"/>
                  </a:cubicBezTo>
                  <a:cubicBezTo>
                    <a:pt x="21449" y="33561"/>
                    <a:pt x="21649" y="33828"/>
                    <a:pt x="21883" y="34095"/>
                  </a:cubicBezTo>
                  <a:cubicBezTo>
                    <a:pt x="22155" y="34352"/>
                    <a:pt x="22452" y="34460"/>
                    <a:pt x="22736" y="34460"/>
                  </a:cubicBezTo>
                  <a:cubicBezTo>
                    <a:pt x="23738" y="34460"/>
                    <a:pt x="24579" y="33111"/>
                    <a:pt x="23617" y="32227"/>
                  </a:cubicBezTo>
                  <a:cubicBezTo>
                    <a:pt x="23350" y="31993"/>
                    <a:pt x="23017" y="31860"/>
                    <a:pt x="22717" y="31760"/>
                  </a:cubicBezTo>
                  <a:cubicBezTo>
                    <a:pt x="18314" y="30159"/>
                    <a:pt x="14044" y="28224"/>
                    <a:pt x="9941" y="25956"/>
                  </a:cubicBezTo>
                  <a:lnTo>
                    <a:pt x="9941" y="25956"/>
                  </a:lnTo>
                  <a:cubicBezTo>
                    <a:pt x="13943" y="27372"/>
                    <a:pt x="18144" y="28106"/>
                    <a:pt x="22386" y="28106"/>
                  </a:cubicBezTo>
                  <a:cubicBezTo>
                    <a:pt x="22740" y="28106"/>
                    <a:pt x="23095" y="28101"/>
                    <a:pt x="23451" y="28090"/>
                  </a:cubicBezTo>
                  <a:cubicBezTo>
                    <a:pt x="24088" y="27357"/>
                    <a:pt x="23415" y="26014"/>
                    <a:pt x="22480" y="26014"/>
                  </a:cubicBezTo>
                  <a:cubicBezTo>
                    <a:pt x="22437" y="26014"/>
                    <a:pt x="22394" y="26016"/>
                    <a:pt x="22350" y="26022"/>
                  </a:cubicBezTo>
                  <a:cubicBezTo>
                    <a:pt x="21949" y="26089"/>
                    <a:pt x="21583" y="26256"/>
                    <a:pt x="21216" y="26423"/>
                  </a:cubicBezTo>
                  <a:cubicBezTo>
                    <a:pt x="20849" y="26563"/>
                    <a:pt x="20469" y="26619"/>
                    <a:pt x="20083" y="26619"/>
                  </a:cubicBezTo>
                  <a:cubicBezTo>
                    <a:pt x="19273" y="26619"/>
                    <a:pt x="18437" y="26371"/>
                    <a:pt x="17646" y="26122"/>
                  </a:cubicBezTo>
                  <a:lnTo>
                    <a:pt x="6805" y="22687"/>
                  </a:lnTo>
                  <a:cubicBezTo>
                    <a:pt x="10641" y="21085"/>
                    <a:pt x="14377" y="19051"/>
                    <a:pt x="17380" y="16148"/>
                  </a:cubicBezTo>
                  <a:cubicBezTo>
                    <a:pt x="20382" y="13280"/>
                    <a:pt x="22583" y="9410"/>
                    <a:pt x="22883" y="5241"/>
                  </a:cubicBezTo>
                  <a:cubicBezTo>
                    <a:pt x="22984" y="3873"/>
                    <a:pt x="22817" y="2372"/>
                    <a:pt x="21916" y="1305"/>
                  </a:cubicBezTo>
                  <a:cubicBezTo>
                    <a:pt x="21141" y="383"/>
                    <a:pt x="19932" y="1"/>
                    <a:pt x="186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8" name="Google Shape;3088;p63"/>
            <p:cNvSpPr/>
            <p:nvPr/>
          </p:nvSpPr>
          <p:spPr>
            <a:xfrm>
              <a:off x="4618428" y="1687628"/>
              <a:ext cx="453074" cy="539311"/>
            </a:xfrm>
            <a:custGeom>
              <a:avLst/>
              <a:gdLst/>
              <a:ahLst/>
              <a:cxnLst/>
              <a:rect l="l" t="t" r="r" b="b"/>
              <a:pathLst>
                <a:path w="15378" h="18305" extrusionOk="0">
                  <a:moveTo>
                    <a:pt x="15307" y="0"/>
                  </a:moveTo>
                  <a:cubicBezTo>
                    <a:pt x="15286" y="0"/>
                    <a:pt x="15261" y="8"/>
                    <a:pt x="15244" y="25"/>
                  </a:cubicBezTo>
                  <a:cubicBezTo>
                    <a:pt x="13510" y="1159"/>
                    <a:pt x="11975" y="2627"/>
                    <a:pt x="10775" y="4362"/>
                  </a:cubicBezTo>
                  <a:cubicBezTo>
                    <a:pt x="9540" y="6029"/>
                    <a:pt x="8440" y="7797"/>
                    <a:pt x="7439" y="9632"/>
                  </a:cubicBezTo>
                  <a:cubicBezTo>
                    <a:pt x="6905" y="10533"/>
                    <a:pt x="6405" y="11433"/>
                    <a:pt x="5871" y="12301"/>
                  </a:cubicBezTo>
                  <a:cubicBezTo>
                    <a:pt x="5371" y="13201"/>
                    <a:pt x="4737" y="14035"/>
                    <a:pt x="4036" y="14769"/>
                  </a:cubicBezTo>
                  <a:cubicBezTo>
                    <a:pt x="3703" y="15103"/>
                    <a:pt x="3269" y="15336"/>
                    <a:pt x="2769" y="15369"/>
                  </a:cubicBezTo>
                  <a:lnTo>
                    <a:pt x="2402" y="15369"/>
                  </a:lnTo>
                  <a:cubicBezTo>
                    <a:pt x="2269" y="15336"/>
                    <a:pt x="2135" y="15336"/>
                    <a:pt x="1968" y="15336"/>
                  </a:cubicBezTo>
                  <a:lnTo>
                    <a:pt x="1568" y="15369"/>
                  </a:lnTo>
                  <a:lnTo>
                    <a:pt x="1134" y="15470"/>
                  </a:lnTo>
                  <a:cubicBezTo>
                    <a:pt x="601" y="15670"/>
                    <a:pt x="200" y="16170"/>
                    <a:pt x="100" y="16737"/>
                  </a:cubicBezTo>
                  <a:cubicBezTo>
                    <a:pt x="0" y="17237"/>
                    <a:pt x="34" y="17805"/>
                    <a:pt x="200" y="18305"/>
                  </a:cubicBezTo>
                  <a:lnTo>
                    <a:pt x="234" y="18305"/>
                  </a:lnTo>
                  <a:cubicBezTo>
                    <a:pt x="267" y="18305"/>
                    <a:pt x="300" y="18272"/>
                    <a:pt x="267" y="18272"/>
                  </a:cubicBezTo>
                  <a:cubicBezTo>
                    <a:pt x="200" y="17771"/>
                    <a:pt x="234" y="17237"/>
                    <a:pt x="334" y="16770"/>
                  </a:cubicBezTo>
                  <a:cubicBezTo>
                    <a:pt x="467" y="16303"/>
                    <a:pt x="801" y="15903"/>
                    <a:pt x="1268" y="15770"/>
                  </a:cubicBezTo>
                  <a:lnTo>
                    <a:pt x="1601" y="15670"/>
                  </a:lnTo>
                  <a:lnTo>
                    <a:pt x="1968" y="15670"/>
                  </a:lnTo>
                  <a:cubicBezTo>
                    <a:pt x="2102" y="15670"/>
                    <a:pt x="2235" y="15670"/>
                    <a:pt x="2335" y="15703"/>
                  </a:cubicBezTo>
                  <a:cubicBezTo>
                    <a:pt x="2469" y="15736"/>
                    <a:pt x="2602" y="15736"/>
                    <a:pt x="2769" y="15736"/>
                  </a:cubicBezTo>
                  <a:cubicBezTo>
                    <a:pt x="3336" y="15703"/>
                    <a:pt x="3870" y="15436"/>
                    <a:pt x="4270" y="15036"/>
                  </a:cubicBezTo>
                  <a:cubicBezTo>
                    <a:pt x="5004" y="14269"/>
                    <a:pt x="5638" y="13401"/>
                    <a:pt x="6138" y="12501"/>
                  </a:cubicBezTo>
                  <a:cubicBezTo>
                    <a:pt x="6705" y="11600"/>
                    <a:pt x="7205" y="10699"/>
                    <a:pt x="7706" y="9799"/>
                  </a:cubicBezTo>
                  <a:cubicBezTo>
                    <a:pt x="8706" y="7964"/>
                    <a:pt x="9807" y="6230"/>
                    <a:pt x="11008" y="4528"/>
                  </a:cubicBezTo>
                  <a:cubicBezTo>
                    <a:pt x="12142" y="2794"/>
                    <a:pt x="13610" y="1326"/>
                    <a:pt x="15311" y="159"/>
                  </a:cubicBezTo>
                  <a:cubicBezTo>
                    <a:pt x="15378" y="125"/>
                    <a:pt x="15378" y="59"/>
                    <a:pt x="15345" y="25"/>
                  </a:cubicBezTo>
                  <a:cubicBezTo>
                    <a:pt x="15345" y="8"/>
                    <a:pt x="15328" y="0"/>
                    <a:pt x="153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9" name="Google Shape;3089;p63"/>
            <p:cNvSpPr/>
            <p:nvPr/>
          </p:nvSpPr>
          <p:spPr>
            <a:xfrm>
              <a:off x="4034653" y="1269493"/>
              <a:ext cx="1065364" cy="1155637"/>
            </a:xfrm>
            <a:custGeom>
              <a:avLst/>
              <a:gdLst/>
              <a:ahLst/>
              <a:cxnLst/>
              <a:rect l="l" t="t" r="r" b="b"/>
              <a:pathLst>
                <a:path w="36160" h="39224" extrusionOk="0">
                  <a:moveTo>
                    <a:pt x="19675" y="1"/>
                  </a:moveTo>
                  <a:cubicBezTo>
                    <a:pt x="18206" y="1"/>
                    <a:pt x="16641" y="249"/>
                    <a:pt x="14944" y="808"/>
                  </a:cubicBezTo>
                  <a:cubicBezTo>
                    <a:pt x="10975" y="2109"/>
                    <a:pt x="8039" y="5311"/>
                    <a:pt x="5237" y="8413"/>
                  </a:cubicBezTo>
                  <a:cubicBezTo>
                    <a:pt x="4403" y="9347"/>
                    <a:pt x="3503" y="10448"/>
                    <a:pt x="3603" y="11715"/>
                  </a:cubicBezTo>
                  <a:cubicBezTo>
                    <a:pt x="3703" y="12316"/>
                    <a:pt x="3903" y="12950"/>
                    <a:pt x="4170" y="13517"/>
                  </a:cubicBezTo>
                  <a:cubicBezTo>
                    <a:pt x="5271" y="16819"/>
                    <a:pt x="3369" y="20288"/>
                    <a:pt x="1968" y="23457"/>
                  </a:cubicBezTo>
                  <a:cubicBezTo>
                    <a:pt x="834" y="26092"/>
                    <a:pt x="0" y="28961"/>
                    <a:pt x="567" y="31763"/>
                  </a:cubicBezTo>
                  <a:cubicBezTo>
                    <a:pt x="1268" y="35199"/>
                    <a:pt x="4203" y="37968"/>
                    <a:pt x="7572" y="38868"/>
                  </a:cubicBezTo>
                  <a:cubicBezTo>
                    <a:pt x="8483" y="39109"/>
                    <a:pt x="9417" y="39224"/>
                    <a:pt x="10352" y="39224"/>
                  </a:cubicBezTo>
                  <a:cubicBezTo>
                    <a:pt x="12912" y="39224"/>
                    <a:pt x="15478" y="38366"/>
                    <a:pt x="17579" y="36900"/>
                  </a:cubicBezTo>
                  <a:cubicBezTo>
                    <a:pt x="20481" y="34899"/>
                    <a:pt x="22516" y="31830"/>
                    <a:pt x="23650" y="28494"/>
                  </a:cubicBezTo>
                  <a:cubicBezTo>
                    <a:pt x="24484" y="26126"/>
                    <a:pt x="24851" y="23624"/>
                    <a:pt x="25718" y="21289"/>
                  </a:cubicBezTo>
                  <a:cubicBezTo>
                    <a:pt x="27286" y="17086"/>
                    <a:pt x="30322" y="13583"/>
                    <a:pt x="34225" y="11415"/>
                  </a:cubicBezTo>
                  <a:cubicBezTo>
                    <a:pt x="34658" y="11215"/>
                    <a:pt x="35058" y="10948"/>
                    <a:pt x="35359" y="10581"/>
                  </a:cubicBezTo>
                  <a:cubicBezTo>
                    <a:pt x="36159" y="9447"/>
                    <a:pt x="34925" y="7979"/>
                    <a:pt x="33858" y="7112"/>
                  </a:cubicBezTo>
                  <a:cubicBezTo>
                    <a:pt x="29258" y="3432"/>
                    <a:pt x="25134" y="1"/>
                    <a:pt x="196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0" name="Google Shape;3090;p63"/>
            <p:cNvSpPr/>
            <p:nvPr/>
          </p:nvSpPr>
          <p:spPr>
            <a:xfrm>
              <a:off x="4067062" y="1529413"/>
              <a:ext cx="1011330" cy="895719"/>
            </a:xfrm>
            <a:custGeom>
              <a:avLst/>
              <a:gdLst/>
              <a:ahLst/>
              <a:cxnLst/>
              <a:rect l="l" t="t" r="r" b="b"/>
              <a:pathLst>
                <a:path w="34326" h="30402" extrusionOk="0">
                  <a:moveTo>
                    <a:pt x="26570" y="1"/>
                  </a:moveTo>
                  <a:cubicBezTo>
                    <a:pt x="25566" y="1"/>
                    <a:pt x="24461" y="58"/>
                    <a:pt x="23251" y="191"/>
                  </a:cubicBezTo>
                  <a:cubicBezTo>
                    <a:pt x="18012" y="771"/>
                    <a:pt x="13288" y="2122"/>
                    <a:pt x="10051" y="2122"/>
                  </a:cubicBezTo>
                  <a:cubicBezTo>
                    <a:pt x="8073" y="2122"/>
                    <a:pt x="6650" y="1618"/>
                    <a:pt x="6005" y="125"/>
                  </a:cubicBezTo>
                  <a:cubicBezTo>
                    <a:pt x="6005" y="125"/>
                    <a:pt x="3403" y="1726"/>
                    <a:pt x="4504" y="4194"/>
                  </a:cubicBezTo>
                  <a:cubicBezTo>
                    <a:pt x="5605" y="6629"/>
                    <a:pt x="6739" y="11733"/>
                    <a:pt x="4804" y="14835"/>
                  </a:cubicBezTo>
                  <a:cubicBezTo>
                    <a:pt x="3337" y="17237"/>
                    <a:pt x="134" y="20473"/>
                    <a:pt x="1" y="24642"/>
                  </a:cubicBezTo>
                  <a:cubicBezTo>
                    <a:pt x="1235" y="27311"/>
                    <a:pt x="3603" y="29279"/>
                    <a:pt x="6472" y="30046"/>
                  </a:cubicBezTo>
                  <a:cubicBezTo>
                    <a:pt x="7374" y="30287"/>
                    <a:pt x="8304" y="30402"/>
                    <a:pt x="9237" y="30402"/>
                  </a:cubicBezTo>
                  <a:cubicBezTo>
                    <a:pt x="11794" y="30402"/>
                    <a:pt x="14378" y="29544"/>
                    <a:pt x="16479" y="28078"/>
                  </a:cubicBezTo>
                  <a:cubicBezTo>
                    <a:pt x="19348" y="26043"/>
                    <a:pt x="21416" y="22974"/>
                    <a:pt x="22550" y="19672"/>
                  </a:cubicBezTo>
                  <a:cubicBezTo>
                    <a:pt x="23351" y="17304"/>
                    <a:pt x="23751" y="14802"/>
                    <a:pt x="24618" y="12467"/>
                  </a:cubicBezTo>
                  <a:cubicBezTo>
                    <a:pt x="26186" y="8264"/>
                    <a:pt x="29188" y="4761"/>
                    <a:pt x="33125" y="2593"/>
                  </a:cubicBezTo>
                  <a:cubicBezTo>
                    <a:pt x="33558" y="2393"/>
                    <a:pt x="33925" y="2126"/>
                    <a:pt x="34225" y="1759"/>
                  </a:cubicBezTo>
                  <a:cubicBezTo>
                    <a:pt x="34259" y="1693"/>
                    <a:pt x="34292" y="1659"/>
                    <a:pt x="34325" y="1592"/>
                  </a:cubicBezTo>
                  <a:cubicBezTo>
                    <a:pt x="33273" y="1026"/>
                    <a:pt x="30823" y="1"/>
                    <a:pt x="26570" y="1"/>
                  </a:cubicBezTo>
                  <a:close/>
                </a:path>
              </a:pathLst>
            </a:custGeom>
            <a:solidFill>
              <a:srgbClr val="F7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1" name="Google Shape;3091;p63"/>
            <p:cNvSpPr/>
            <p:nvPr/>
          </p:nvSpPr>
          <p:spPr>
            <a:xfrm>
              <a:off x="4785128" y="1177628"/>
              <a:ext cx="303081" cy="271173"/>
            </a:xfrm>
            <a:custGeom>
              <a:avLst/>
              <a:gdLst/>
              <a:ahLst/>
              <a:cxnLst/>
              <a:rect l="l" t="t" r="r" b="b"/>
              <a:pathLst>
                <a:path w="10287" h="9204" extrusionOk="0">
                  <a:moveTo>
                    <a:pt x="4940" y="0"/>
                  </a:moveTo>
                  <a:cubicBezTo>
                    <a:pt x="2394" y="0"/>
                    <a:pt x="1" y="1927"/>
                    <a:pt x="947" y="5560"/>
                  </a:cubicBezTo>
                  <a:cubicBezTo>
                    <a:pt x="1080" y="6060"/>
                    <a:pt x="1281" y="6561"/>
                    <a:pt x="1514" y="6994"/>
                  </a:cubicBezTo>
                  <a:cubicBezTo>
                    <a:pt x="2329" y="8409"/>
                    <a:pt x="3817" y="9204"/>
                    <a:pt x="5358" y="9204"/>
                  </a:cubicBezTo>
                  <a:cubicBezTo>
                    <a:pt x="5960" y="9204"/>
                    <a:pt x="6570" y="9082"/>
                    <a:pt x="7151" y="8829"/>
                  </a:cubicBezTo>
                  <a:cubicBezTo>
                    <a:pt x="9220" y="7928"/>
                    <a:pt x="10287" y="5627"/>
                    <a:pt x="9620" y="3459"/>
                  </a:cubicBezTo>
                  <a:cubicBezTo>
                    <a:pt x="8913" y="1121"/>
                    <a:pt x="6882" y="0"/>
                    <a:pt x="494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2" name="Google Shape;3092;p63"/>
            <p:cNvSpPr/>
            <p:nvPr/>
          </p:nvSpPr>
          <p:spPr>
            <a:xfrm>
              <a:off x="4206273" y="1177628"/>
              <a:ext cx="303081" cy="271968"/>
            </a:xfrm>
            <a:custGeom>
              <a:avLst/>
              <a:gdLst/>
              <a:ahLst/>
              <a:cxnLst/>
              <a:rect l="l" t="t" r="r" b="b"/>
              <a:pathLst>
                <a:path w="10287" h="9231" extrusionOk="0">
                  <a:moveTo>
                    <a:pt x="4926" y="0"/>
                  </a:moveTo>
                  <a:cubicBezTo>
                    <a:pt x="2383" y="0"/>
                    <a:pt x="0" y="1927"/>
                    <a:pt x="947" y="5560"/>
                  </a:cubicBezTo>
                  <a:cubicBezTo>
                    <a:pt x="1080" y="6060"/>
                    <a:pt x="1247" y="6561"/>
                    <a:pt x="1514" y="6994"/>
                  </a:cubicBezTo>
                  <a:cubicBezTo>
                    <a:pt x="2334" y="8418"/>
                    <a:pt x="3835" y="9231"/>
                    <a:pt x="5385" y="9231"/>
                  </a:cubicBezTo>
                  <a:cubicBezTo>
                    <a:pt x="5978" y="9231"/>
                    <a:pt x="6579" y="9112"/>
                    <a:pt x="7151" y="8862"/>
                  </a:cubicBezTo>
                  <a:cubicBezTo>
                    <a:pt x="9219" y="7928"/>
                    <a:pt x="10287" y="5627"/>
                    <a:pt x="9619" y="3459"/>
                  </a:cubicBezTo>
                  <a:cubicBezTo>
                    <a:pt x="8898" y="1121"/>
                    <a:pt x="6865" y="0"/>
                    <a:pt x="492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3" name="Google Shape;3093;p63"/>
            <p:cNvSpPr/>
            <p:nvPr/>
          </p:nvSpPr>
          <p:spPr>
            <a:xfrm>
              <a:off x="4238093" y="1488843"/>
              <a:ext cx="837354" cy="103620"/>
            </a:xfrm>
            <a:custGeom>
              <a:avLst/>
              <a:gdLst/>
              <a:ahLst/>
              <a:cxnLst/>
              <a:rect l="l" t="t" r="r" b="b"/>
              <a:pathLst>
                <a:path w="28421" h="3517" extrusionOk="0">
                  <a:moveTo>
                    <a:pt x="1101" y="1"/>
                  </a:moveTo>
                  <a:cubicBezTo>
                    <a:pt x="400" y="201"/>
                    <a:pt x="0" y="901"/>
                    <a:pt x="167" y="1602"/>
                  </a:cubicBezTo>
                  <a:cubicBezTo>
                    <a:pt x="300" y="2269"/>
                    <a:pt x="767" y="2803"/>
                    <a:pt x="1401" y="3070"/>
                  </a:cubicBezTo>
                  <a:cubicBezTo>
                    <a:pt x="2035" y="3336"/>
                    <a:pt x="2669" y="3470"/>
                    <a:pt x="3336" y="3470"/>
                  </a:cubicBezTo>
                  <a:cubicBezTo>
                    <a:pt x="3808" y="3493"/>
                    <a:pt x="4263" y="3517"/>
                    <a:pt x="4725" y="3517"/>
                  </a:cubicBezTo>
                  <a:cubicBezTo>
                    <a:pt x="4916" y="3517"/>
                    <a:pt x="5108" y="3513"/>
                    <a:pt x="5304" y="3503"/>
                  </a:cubicBezTo>
                  <a:cubicBezTo>
                    <a:pt x="7906" y="3403"/>
                    <a:pt x="10441" y="2769"/>
                    <a:pt x="12976" y="2369"/>
                  </a:cubicBezTo>
                  <a:cubicBezTo>
                    <a:pt x="15511" y="1902"/>
                    <a:pt x="18046" y="1635"/>
                    <a:pt x="20648" y="1602"/>
                  </a:cubicBezTo>
                  <a:cubicBezTo>
                    <a:pt x="20809" y="1598"/>
                    <a:pt x="20970" y="1595"/>
                    <a:pt x="21131" y="1595"/>
                  </a:cubicBezTo>
                  <a:cubicBezTo>
                    <a:pt x="22238" y="1595"/>
                    <a:pt x="23344" y="1694"/>
                    <a:pt x="24451" y="1869"/>
                  </a:cubicBezTo>
                  <a:cubicBezTo>
                    <a:pt x="25718" y="2102"/>
                    <a:pt x="26919" y="2469"/>
                    <a:pt x="28087" y="3036"/>
                  </a:cubicBezTo>
                  <a:lnTo>
                    <a:pt x="28120" y="3036"/>
                  </a:lnTo>
                  <a:cubicBezTo>
                    <a:pt x="28145" y="3045"/>
                    <a:pt x="28170" y="3049"/>
                    <a:pt x="28195" y="3049"/>
                  </a:cubicBezTo>
                  <a:cubicBezTo>
                    <a:pt x="28268" y="3049"/>
                    <a:pt x="28337" y="3011"/>
                    <a:pt x="28387" y="2936"/>
                  </a:cubicBezTo>
                  <a:cubicBezTo>
                    <a:pt x="28420" y="2836"/>
                    <a:pt x="28387" y="2703"/>
                    <a:pt x="28287" y="2669"/>
                  </a:cubicBezTo>
                  <a:cubicBezTo>
                    <a:pt x="27086" y="2102"/>
                    <a:pt x="25818" y="1735"/>
                    <a:pt x="24551" y="1502"/>
                  </a:cubicBezTo>
                  <a:cubicBezTo>
                    <a:pt x="23884" y="1368"/>
                    <a:pt x="23250" y="1302"/>
                    <a:pt x="22583" y="1268"/>
                  </a:cubicBezTo>
                  <a:cubicBezTo>
                    <a:pt x="21949" y="1235"/>
                    <a:pt x="21282" y="1235"/>
                    <a:pt x="20648" y="1235"/>
                  </a:cubicBezTo>
                  <a:cubicBezTo>
                    <a:pt x="18046" y="1302"/>
                    <a:pt x="15478" y="1568"/>
                    <a:pt x="12909" y="2069"/>
                  </a:cubicBezTo>
                  <a:cubicBezTo>
                    <a:pt x="10374" y="2536"/>
                    <a:pt x="7872" y="3136"/>
                    <a:pt x="5270" y="3270"/>
                  </a:cubicBezTo>
                  <a:cubicBezTo>
                    <a:pt x="4954" y="3286"/>
                    <a:pt x="4637" y="3295"/>
                    <a:pt x="4320" y="3295"/>
                  </a:cubicBezTo>
                  <a:cubicBezTo>
                    <a:pt x="4003" y="3295"/>
                    <a:pt x="3686" y="3286"/>
                    <a:pt x="3369" y="3270"/>
                  </a:cubicBezTo>
                  <a:cubicBezTo>
                    <a:pt x="2735" y="3270"/>
                    <a:pt x="2102" y="3136"/>
                    <a:pt x="1501" y="2903"/>
                  </a:cubicBezTo>
                  <a:cubicBezTo>
                    <a:pt x="901" y="2669"/>
                    <a:pt x="467" y="2169"/>
                    <a:pt x="300" y="1568"/>
                  </a:cubicBezTo>
                  <a:cubicBezTo>
                    <a:pt x="167" y="968"/>
                    <a:pt x="534" y="334"/>
                    <a:pt x="1134" y="134"/>
                  </a:cubicBezTo>
                  <a:cubicBezTo>
                    <a:pt x="1168" y="134"/>
                    <a:pt x="1168" y="101"/>
                    <a:pt x="1168" y="67"/>
                  </a:cubicBezTo>
                  <a:cubicBezTo>
                    <a:pt x="1168" y="1"/>
                    <a:pt x="1134" y="1"/>
                    <a:pt x="11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4" name="Google Shape;3094;p63"/>
            <p:cNvSpPr/>
            <p:nvPr/>
          </p:nvSpPr>
          <p:spPr>
            <a:xfrm>
              <a:off x="4631215" y="1576318"/>
              <a:ext cx="280100" cy="118056"/>
            </a:xfrm>
            <a:custGeom>
              <a:avLst/>
              <a:gdLst/>
              <a:ahLst/>
              <a:cxnLst/>
              <a:rect l="l" t="t" r="r" b="b"/>
              <a:pathLst>
                <a:path w="9507" h="4007" extrusionOk="0">
                  <a:moveTo>
                    <a:pt x="9440" y="0"/>
                  </a:moveTo>
                  <a:cubicBezTo>
                    <a:pt x="6805" y="2202"/>
                    <a:pt x="3569" y="3503"/>
                    <a:pt x="167" y="3770"/>
                  </a:cubicBezTo>
                  <a:cubicBezTo>
                    <a:pt x="10" y="3770"/>
                    <a:pt x="0" y="4006"/>
                    <a:pt x="139" y="4006"/>
                  </a:cubicBezTo>
                  <a:cubicBezTo>
                    <a:pt x="148" y="4006"/>
                    <a:pt x="157" y="4005"/>
                    <a:pt x="167" y="4003"/>
                  </a:cubicBezTo>
                  <a:cubicBezTo>
                    <a:pt x="3636" y="3703"/>
                    <a:pt x="6871" y="2302"/>
                    <a:pt x="9507" y="67"/>
                  </a:cubicBezTo>
                  <a:cubicBezTo>
                    <a:pt x="9507" y="34"/>
                    <a:pt x="9507" y="34"/>
                    <a:pt x="95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5" name="Google Shape;3095;p63"/>
            <p:cNvSpPr/>
            <p:nvPr/>
          </p:nvSpPr>
          <p:spPr>
            <a:xfrm>
              <a:off x="4135857" y="1846727"/>
              <a:ext cx="307677" cy="778871"/>
            </a:xfrm>
            <a:custGeom>
              <a:avLst/>
              <a:gdLst/>
              <a:ahLst/>
              <a:cxnLst/>
              <a:rect l="l" t="t" r="r" b="b"/>
              <a:pathLst>
                <a:path w="10443" h="26436" extrusionOk="0">
                  <a:moveTo>
                    <a:pt x="9339" y="0"/>
                  </a:moveTo>
                  <a:cubicBezTo>
                    <a:pt x="9158" y="0"/>
                    <a:pt x="8949" y="50"/>
                    <a:pt x="8707" y="162"/>
                  </a:cubicBezTo>
                  <a:cubicBezTo>
                    <a:pt x="7806" y="596"/>
                    <a:pt x="7806" y="1897"/>
                    <a:pt x="7873" y="2898"/>
                  </a:cubicBezTo>
                  <a:cubicBezTo>
                    <a:pt x="8273" y="7868"/>
                    <a:pt x="7506" y="12872"/>
                    <a:pt x="5672" y="17475"/>
                  </a:cubicBezTo>
                  <a:cubicBezTo>
                    <a:pt x="5538" y="17842"/>
                    <a:pt x="5371" y="18142"/>
                    <a:pt x="5171" y="18442"/>
                  </a:cubicBezTo>
                  <a:cubicBezTo>
                    <a:pt x="4904" y="18776"/>
                    <a:pt x="4604" y="19043"/>
                    <a:pt x="4271" y="19276"/>
                  </a:cubicBezTo>
                  <a:lnTo>
                    <a:pt x="1402" y="21444"/>
                  </a:lnTo>
                  <a:cubicBezTo>
                    <a:pt x="1635" y="21077"/>
                    <a:pt x="1302" y="20610"/>
                    <a:pt x="868" y="20610"/>
                  </a:cubicBezTo>
                  <a:cubicBezTo>
                    <a:pt x="101" y="20610"/>
                    <a:pt x="1" y="21645"/>
                    <a:pt x="34" y="22245"/>
                  </a:cubicBezTo>
                  <a:cubicBezTo>
                    <a:pt x="34" y="22412"/>
                    <a:pt x="101" y="22545"/>
                    <a:pt x="168" y="22712"/>
                  </a:cubicBezTo>
                  <a:cubicBezTo>
                    <a:pt x="268" y="22979"/>
                    <a:pt x="535" y="23146"/>
                    <a:pt x="835" y="23146"/>
                  </a:cubicBezTo>
                  <a:cubicBezTo>
                    <a:pt x="860" y="23148"/>
                    <a:pt x="886" y="23150"/>
                    <a:pt x="911" y="23150"/>
                  </a:cubicBezTo>
                  <a:cubicBezTo>
                    <a:pt x="1180" y="23150"/>
                    <a:pt x="1413" y="22989"/>
                    <a:pt x="1535" y="22745"/>
                  </a:cubicBezTo>
                  <a:cubicBezTo>
                    <a:pt x="1569" y="22645"/>
                    <a:pt x="1602" y="22579"/>
                    <a:pt x="1602" y="22478"/>
                  </a:cubicBezTo>
                  <a:cubicBezTo>
                    <a:pt x="1635" y="22345"/>
                    <a:pt x="1669" y="22178"/>
                    <a:pt x="1735" y="22045"/>
                  </a:cubicBezTo>
                  <a:cubicBezTo>
                    <a:pt x="1836" y="21878"/>
                    <a:pt x="1936" y="21878"/>
                    <a:pt x="2102" y="21811"/>
                  </a:cubicBezTo>
                  <a:cubicBezTo>
                    <a:pt x="2303" y="21745"/>
                    <a:pt x="2469" y="21645"/>
                    <a:pt x="2669" y="21544"/>
                  </a:cubicBezTo>
                  <a:cubicBezTo>
                    <a:pt x="3036" y="21344"/>
                    <a:pt x="3403" y="21144"/>
                    <a:pt x="3770" y="20911"/>
                  </a:cubicBezTo>
                  <a:cubicBezTo>
                    <a:pt x="4471" y="20444"/>
                    <a:pt x="5138" y="19943"/>
                    <a:pt x="5772" y="19376"/>
                  </a:cubicBezTo>
                  <a:lnTo>
                    <a:pt x="5772" y="19376"/>
                  </a:lnTo>
                  <a:cubicBezTo>
                    <a:pt x="5138" y="20577"/>
                    <a:pt x="4371" y="21711"/>
                    <a:pt x="3470" y="22745"/>
                  </a:cubicBezTo>
                  <a:cubicBezTo>
                    <a:pt x="3337" y="22912"/>
                    <a:pt x="3170" y="23046"/>
                    <a:pt x="2970" y="23146"/>
                  </a:cubicBezTo>
                  <a:cubicBezTo>
                    <a:pt x="2770" y="23279"/>
                    <a:pt x="2503" y="23312"/>
                    <a:pt x="2269" y="23446"/>
                  </a:cubicBezTo>
                  <a:cubicBezTo>
                    <a:pt x="1602" y="23879"/>
                    <a:pt x="1769" y="24914"/>
                    <a:pt x="2569" y="25080"/>
                  </a:cubicBezTo>
                  <a:cubicBezTo>
                    <a:pt x="2646" y="25100"/>
                    <a:pt x="2721" y="25110"/>
                    <a:pt x="2793" y="25110"/>
                  </a:cubicBezTo>
                  <a:cubicBezTo>
                    <a:pt x="3446" y="25110"/>
                    <a:pt x="3897" y="24347"/>
                    <a:pt x="3537" y="23746"/>
                  </a:cubicBezTo>
                  <a:cubicBezTo>
                    <a:pt x="4604" y="22445"/>
                    <a:pt x="5805" y="21244"/>
                    <a:pt x="7073" y="20177"/>
                  </a:cubicBezTo>
                  <a:lnTo>
                    <a:pt x="7073" y="20177"/>
                  </a:lnTo>
                  <a:cubicBezTo>
                    <a:pt x="6439" y="21444"/>
                    <a:pt x="5805" y="22712"/>
                    <a:pt x="5171" y="23980"/>
                  </a:cubicBezTo>
                  <a:cubicBezTo>
                    <a:pt x="5105" y="24180"/>
                    <a:pt x="4971" y="24380"/>
                    <a:pt x="4804" y="24547"/>
                  </a:cubicBezTo>
                  <a:cubicBezTo>
                    <a:pt x="4671" y="24613"/>
                    <a:pt x="4537" y="24680"/>
                    <a:pt x="4437" y="24813"/>
                  </a:cubicBezTo>
                  <a:cubicBezTo>
                    <a:pt x="4171" y="25114"/>
                    <a:pt x="4171" y="25547"/>
                    <a:pt x="4404" y="25881"/>
                  </a:cubicBezTo>
                  <a:cubicBezTo>
                    <a:pt x="4626" y="26243"/>
                    <a:pt x="5005" y="26436"/>
                    <a:pt x="5389" y="26436"/>
                  </a:cubicBezTo>
                  <a:cubicBezTo>
                    <a:pt x="5640" y="26436"/>
                    <a:pt x="5894" y="26353"/>
                    <a:pt x="6105" y="26181"/>
                  </a:cubicBezTo>
                  <a:cubicBezTo>
                    <a:pt x="6606" y="25714"/>
                    <a:pt x="6305" y="24713"/>
                    <a:pt x="5638" y="24680"/>
                  </a:cubicBezTo>
                  <a:cubicBezTo>
                    <a:pt x="6339" y="23613"/>
                    <a:pt x="7039" y="22545"/>
                    <a:pt x="7740" y="21511"/>
                  </a:cubicBezTo>
                  <a:cubicBezTo>
                    <a:pt x="8073" y="21011"/>
                    <a:pt x="8407" y="20444"/>
                    <a:pt x="8640" y="19877"/>
                  </a:cubicBezTo>
                  <a:cubicBezTo>
                    <a:pt x="8841" y="19176"/>
                    <a:pt x="8974" y="18476"/>
                    <a:pt x="9007" y="17742"/>
                  </a:cubicBezTo>
                  <a:lnTo>
                    <a:pt x="9841" y="7201"/>
                  </a:lnTo>
                  <a:cubicBezTo>
                    <a:pt x="9875" y="5500"/>
                    <a:pt x="10041" y="3832"/>
                    <a:pt x="10275" y="2164"/>
                  </a:cubicBezTo>
                  <a:cubicBezTo>
                    <a:pt x="10443" y="1352"/>
                    <a:pt x="10282" y="0"/>
                    <a:pt x="93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6" name="Google Shape;3096;p63"/>
            <p:cNvSpPr/>
            <p:nvPr/>
          </p:nvSpPr>
          <p:spPr>
            <a:xfrm>
              <a:off x="4606613" y="1878105"/>
              <a:ext cx="307647" cy="778959"/>
            </a:xfrm>
            <a:custGeom>
              <a:avLst/>
              <a:gdLst/>
              <a:ahLst/>
              <a:cxnLst/>
              <a:rect l="l" t="t" r="r" b="b"/>
              <a:pathLst>
                <a:path w="10442" h="26439" extrusionOk="0">
                  <a:moveTo>
                    <a:pt x="1107" y="0"/>
                  </a:moveTo>
                  <a:cubicBezTo>
                    <a:pt x="183" y="0"/>
                    <a:pt x="0" y="1324"/>
                    <a:pt x="168" y="2133"/>
                  </a:cubicBezTo>
                  <a:cubicBezTo>
                    <a:pt x="435" y="3834"/>
                    <a:pt x="568" y="5502"/>
                    <a:pt x="635" y="7203"/>
                  </a:cubicBezTo>
                  <a:lnTo>
                    <a:pt x="1469" y="17744"/>
                  </a:lnTo>
                  <a:cubicBezTo>
                    <a:pt x="1469" y="18478"/>
                    <a:pt x="1602" y="19179"/>
                    <a:pt x="1836" y="19879"/>
                  </a:cubicBezTo>
                  <a:cubicBezTo>
                    <a:pt x="2069" y="20446"/>
                    <a:pt x="2369" y="21013"/>
                    <a:pt x="2736" y="21514"/>
                  </a:cubicBezTo>
                  <a:cubicBezTo>
                    <a:pt x="3403" y="22581"/>
                    <a:pt x="4104" y="23615"/>
                    <a:pt x="4804" y="24682"/>
                  </a:cubicBezTo>
                  <a:cubicBezTo>
                    <a:pt x="4137" y="24716"/>
                    <a:pt x="3870" y="25717"/>
                    <a:pt x="4337" y="26184"/>
                  </a:cubicBezTo>
                  <a:cubicBezTo>
                    <a:pt x="4549" y="26355"/>
                    <a:pt x="4802" y="26438"/>
                    <a:pt x="5054" y="26438"/>
                  </a:cubicBezTo>
                  <a:cubicBezTo>
                    <a:pt x="5437" y="26438"/>
                    <a:pt x="5817" y="26246"/>
                    <a:pt x="6039" y="25883"/>
                  </a:cubicBezTo>
                  <a:cubicBezTo>
                    <a:pt x="6272" y="25550"/>
                    <a:pt x="6272" y="25116"/>
                    <a:pt x="6005" y="24816"/>
                  </a:cubicBezTo>
                  <a:cubicBezTo>
                    <a:pt x="5905" y="24682"/>
                    <a:pt x="5772" y="24616"/>
                    <a:pt x="5638" y="24549"/>
                  </a:cubicBezTo>
                  <a:cubicBezTo>
                    <a:pt x="5472" y="24382"/>
                    <a:pt x="5338" y="24182"/>
                    <a:pt x="5271" y="23982"/>
                  </a:cubicBezTo>
                  <a:cubicBezTo>
                    <a:pt x="4638" y="22714"/>
                    <a:pt x="4004" y="21447"/>
                    <a:pt x="3370" y="20179"/>
                  </a:cubicBezTo>
                  <a:lnTo>
                    <a:pt x="3370" y="20179"/>
                  </a:lnTo>
                  <a:cubicBezTo>
                    <a:pt x="4671" y="21247"/>
                    <a:pt x="5838" y="22448"/>
                    <a:pt x="6939" y="23715"/>
                  </a:cubicBezTo>
                  <a:cubicBezTo>
                    <a:pt x="6549" y="24346"/>
                    <a:pt x="6997" y="25112"/>
                    <a:pt x="7650" y="25112"/>
                  </a:cubicBezTo>
                  <a:cubicBezTo>
                    <a:pt x="7722" y="25112"/>
                    <a:pt x="7797" y="25103"/>
                    <a:pt x="7873" y="25083"/>
                  </a:cubicBezTo>
                  <a:cubicBezTo>
                    <a:pt x="8674" y="24916"/>
                    <a:pt x="8841" y="23882"/>
                    <a:pt x="8173" y="23448"/>
                  </a:cubicBezTo>
                  <a:cubicBezTo>
                    <a:pt x="7973" y="23315"/>
                    <a:pt x="7706" y="23281"/>
                    <a:pt x="7473" y="23148"/>
                  </a:cubicBezTo>
                  <a:cubicBezTo>
                    <a:pt x="7273" y="23048"/>
                    <a:pt x="7106" y="22915"/>
                    <a:pt x="6973" y="22748"/>
                  </a:cubicBezTo>
                  <a:cubicBezTo>
                    <a:pt x="6072" y="21714"/>
                    <a:pt x="5305" y="20580"/>
                    <a:pt x="4704" y="19379"/>
                  </a:cubicBezTo>
                  <a:lnTo>
                    <a:pt x="4704" y="19379"/>
                  </a:lnTo>
                  <a:cubicBezTo>
                    <a:pt x="5305" y="19946"/>
                    <a:pt x="5972" y="20446"/>
                    <a:pt x="6672" y="20913"/>
                  </a:cubicBezTo>
                  <a:cubicBezTo>
                    <a:pt x="7039" y="21147"/>
                    <a:pt x="7406" y="21347"/>
                    <a:pt x="7773" y="21547"/>
                  </a:cubicBezTo>
                  <a:cubicBezTo>
                    <a:pt x="7973" y="21647"/>
                    <a:pt x="8140" y="21747"/>
                    <a:pt x="8340" y="21814"/>
                  </a:cubicBezTo>
                  <a:cubicBezTo>
                    <a:pt x="8507" y="21847"/>
                    <a:pt x="8607" y="21880"/>
                    <a:pt x="8707" y="22047"/>
                  </a:cubicBezTo>
                  <a:cubicBezTo>
                    <a:pt x="8774" y="22181"/>
                    <a:pt x="8807" y="22314"/>
                    <a:pt x="8841" y="22481"/>
                  </a:cubicBezTo>
                  <a:cubicBezTo>
                    <a:pt x="8874" y="22581"/>
                    <a:pt x="8874" y="22648"/>
                    <a:pt x="8907" y="22748"/>
                  </a:cubicBezTo>
                  <a:cubicBezTo>
                    <a:pt x="9029" y="22992"/>
                    <a:pt x="9291" y="23152"/>
                    <a:pt x="9539" y="23152"/>
                  </a:cubicBezTo>
                  <a:cubicBezTo>
                    <a:pt x="9562" y="23152"/>
                    <a:pt x="9585" y="23151"/>
                    <a:pt x="9608" y="23148"/>
                  </a:cubicBezTo>
                  <a:cubicBezTo>
                    <a:pt x="9908" y="23148"/>
                    <a:pt x="10175" y="22948"/>
                    <a:pt x="10308" y="22714"/>
                  </a:cubicBezTo>
                  <a:cubicBezTo>
                    <a:pt x="10375" y="22548"/>
                    <a:pt x="10408" y="22381"/>
                    <a:pt x="10408" y="22247"/>
                  </a:cubicBezTo>
                  <a:cubicBezTo>
                    <a:pt x="10442" y="21647"/>
                    <a:pt x="10375" y="20613"/>
                    <a:pt x="9574" y="20580"/>
                  </a:cubicBezTo>
                  <a:cubicBezTo>
                    <a:pt x="9141" y="20580"/>
                    <a:pt x="8807" y="21080"/>
                    <a:pt x="9041" y="21413"/>
                  </a:cubicBezTo>
                  <a:lnTo>
                    <a:pt x="6205" y="19279"/>
                  </a:lnTo>
                  <a:cubicBezTo>
                    <a:pt x="5838" y="19045"/>
                    <a:pt x="5538" y="18745"/>
                    <a:pt x="5271" y="18445"/>
                  </a:cubicBezTo>
                  <a:cubicBezTo>
                    <a:pt x="5071" y="18144"/>
                    <a:pt x="4904" y="17811"/>
                    <a:pt x="4771" y="17477"/>
                  </a:cubicBezTo>
                  <a:cubicBezTo>
                    <a:pt x="2936" y="12841"/>
                    <a:pt x="2169" y="7870"/>
                    <a:pt x="2569" y="2900"/>
                  </a:cubicBezTo>
                  <a:cubicBezTo>
                    <a:pt x="2670" y="1866"/>
                    <a:pt x="2636" y="599"/>
                    <a:pt x="1736" y="165"/>
                  </a:cubicBezTo>
                  <a:cubicBezTo>
                    <a:pt x="1496" y="51"/>
                    <a:pt x="1288" y="0"/>
                    <a:pt x="110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7" name="Google Shape;3097;p63"/>
            <p:cNvSpPr/>
            <p:nvPr/>
          </p:nvSpPr>
          <p:spPr>
            <a:xfrm>
              <a:off x="3519821" y="1609640"/>
              <a:ext cx="724188" cy="1073319"/>
            </a:xfrm>
            <a:custGeom>
              <a:avLst/>
              <a:gdLst/>
              <a:ahLst/>
              <a:cxnLst/>
              <a:rect l="l" t="t" r="r" b="b"/>
              <a:pathLst>
                <a:path w="24580" h="36430" extrusionOk="0">
                  <a:moveTo>
                    <a:pt x="5894" y="1"/>
                  </a:moveTo>
                  <a:cubicBezTo>
                    <a:pt x="4648" y="1"/>
                    <a:pt x="3439" y="383"/>
                    <a:pt x="2664" y="1305"/>
                  </a:cubicBezTo>
                  <a:cubicBezTo>
                    <a:pt x="1763" y="2372"/>
                    <a:pt x="1596" y="3873"/>
                    <a:pt x="1696" y="5241"/>
                  </a:cubicBezTo>
                  <a:cubicBezTo>
                    <a:pt x="1996" y="9410"/>
                    <a:pt x="4198" y="13280"/>
                    <a:pt x="7200" y="16148"/>
                  </a:cubicBezTo>
                  <a:cubicBezTo>
                    <a:pt x="10202" y="19051"/>
                    <a:pt x="13938" y="21052"/>
                    <a:pt x="17774" y="22687"/>
                  </a:cubicBezTo>
                  <a:lnTo>
                    <a:pt x="6933" y="26122"/>
                  </a:lnTo>
                  <a:cubicBezTo>
                    <a:pt x="6143" y="26371"/>
                    <a:pt x="5307" y="26619"/>
                    <a:pt x="4497" y="26619"/>
                  </a:cubicBezTo>
                  <a:cubicBezTo>
                    <a:pt x="4111" y="26619"/>
                    <a:pt x="3730" y="26563"/>
                    <a:pt x="3364" y="26423"/>
                  </a:cubicBezTo>
                  <a:cubicBezTo>
                    <a:pt x="2997" y="26256"/>
                    <a:pt x="2630" y="26089"/>
                    <a:pt x="2230" y="26022"/>
                  </a:cubicBezTo>
                  <a:cubicBezTo>
                    <a:pt x="2186" y="26016"/>
                    <a:pt x="2142" y="26014"/>
                    <a:pt x="2099" y="26014"/>
                  </a:cubicBezTo>
                  <a:cubicBezTo>
                    <a:pt x="1165" y="26014"/>
                    <a:pt x="491" y="27357"/>
                    <a:pt x="1129" y="28090"/>
                  </a:cubicBezTo>
                  <a:cubicBezTo>
                    <a:pt x="1484" y="28101"/>
                    <a:pt x="1839" y="28106"/>
                    <a:pt x="2194" y="28106"/>
                  </a:cubicBezTo>
                  <a:cubicBezTo>
                    <a:pt x="6436" y="28106"/>
                    <a:pt x="10637" y="27372"/>
                    <a:pt x="14639" y="25956"/>
                  </a:cubicBezTo>
                  <a:lnTo>
                    <a:pt x="14639" y="25956"/>
                  </a:lnTo>
                  <a:cubicBezTo>
                    <a:pt x="10536" y="28224"/>
                    <a:pt x="6266" y="30159"/>
                    <a:pt x="1863" y="31760"/>
                  </a:cubicBezTo>
                  <a:cubicBezTo>
                    <a:pt x="1529" y="31860"/>
                    <a:pt x="1229" y="31993"/>
                    <a:pt x="962" y="32227"/>
                  </a:cubicBezTo>
                  <a:cubicBezTo>
                    <a:pt x="0" y="33111"/>
                    <a:pt x="822" y="34460"/>
                    <a:pt x="1831" y="34460"/>
                  </a:cubicBezTo>
                  <a:cubicBezTo>
                    <a:pt x="2116" y="34460"/>
                    <a:pt x="2417" y="34352"/>
                    <a:pt x="2697" y="34095"/>
                  </a:cubicBezTo>
                  <a:cubicBezTo>
                    <a:pt x="2930" y="33828"/>
                    <a:pt x="3131" y="33561"/>
                    <a:pt x="3331" y="33261"/>
                  </a:cubicBezTo>
                  <a:cubicBezTo>
                    <a:pt x="3798" y="32827"/>
                    <a:pt x="4331" y="32527"/>
                    <a:pt x="4965" y="32360"/>
                  </a:cubicBezTo>
                  <a:cubicBezTo>
                    <a:pt x="8501" y="31126"/>
                    <a:pt x="11937" y="29591"/>
                    <a:pt x="15273" y="27824"/>
                  </a:cubicBezTo>
                  <a:lnTo>
                    <a:pt x="15273" y="27824"/>
                  </a:lnTo>
                  <a:cubicBezTo>
                    <a:pt x="15072" y="27957"/>
                    <a:pt x="14906" y="28090"/>
                    <a:pt x="14772" y="28257"/>
                  </a:cubicBezTo>
                  <a:lnTo>
                    <a:pt x="14272" y="28691"/>
                  </a:lnTo>
                  <a:lnTo>
                    <a:pt x="11336" y="31326"/>
                  </a:lnTo>
                  <a:lnTo>
                    <a:pt x="9869" y="32627"/>
                  </a:lnTo>
                  <a:lnTo>
                    <a:pt x="9135" y="33294"/>
                  </a:lnTo>
                  <a:cubicBezTo>
                    <a:pt x="8968" y="33494"/>
                    <a:pt x="8768" y="33628"/>
                    <a:pt x="8501" y="33661"/>
                  </a:cubicBezTo>
                  <a:cubicBezTo>
                    <a:pt x="8368" y="33661"/>
                    <a:pt x="8201" y="33661"/>
                    <a:pt x="8067" y="33594"/>
                  </a:cubicBezTo>
                  <a:cubicBezTo>
                    <a:pt x="7939" y="33559"/>
                    <a:pt x="7813" y="33543"/>
                    <a:pt x="7689" y="33543"/>
                  </a:cubicBezTo>
                  <a:cubicBezTo>
                    <a:pt x="6751" y="33543"/>
                    <a:pt x="6001" y="34490"/>
                    <a:pt x="6266" y="35462"/>
                  </a:cubicBezTo>
                  <a:cubicBezTo>
                    <a:pt x="6299" y="35596"/>
                    <a:pt x="6366" y="35729"/>
                    <a:pt x="6466" y="35829"/>
                  </a:cubicBezTo>
                  <a:cubicBezTo>
                    <a:pt x="6566" y="35929"/>
                    <a:pt x="6666" y="35996"/>
                    <a:pt x="6800" y="36063"/>
                  </a:cubicBezTo>
                  <a:cubicBezTo>
                    <a:pt x="7233" y="36330"/>
                    <a:pt x="7734" y="36430"/>
                    <a:pt x="8268" y="36430"/>
                  </a:cubicBezTo>
                  <a:cubicBezTo>
                    <a:pt x="8801" y="36396"/>
                    <a:pt x="9268" y="36096"/>
                    <a:pt x="9468" y="35596"/>
                  </a:cubicBezTo>
                  <a:cubicBezTo>
                    <a:pt x="9535" y="35429"/>
                    <a:pt x="9568" y="35229"/>
                    <a:pt x="9568" y="35029"/>
                  </a:cubicBezTo>
                  <a:cubicBezTo>
                    <a:pt x="9568" y="34862"/>
                    <a:pt x="9502" y="34695"/>
                    <a:pt x="9602" y="34562"/>
                  </a:cubicBezTo>
                  <a:cubicBezTo>
                    <a:pt x="9735" y="34395"/>
                    <a:pt x="9869" y="34228"/>
                    <a:pt x="10035" y="34095"/>
                  </a:cubicBezTo>
                  <a:lnTo>
                    <a:pt x="10502" y="33628"/>
                  </a:lnTo>
                  <a:lnTo>
                    <a:pt x="12370" y="31693"/>
                  </a:lnTo>
                  <a:lnTo>
                    <a:pt x="17874" y="26089"/>
                  </a:lnTo>
                  <a:cubicBezTo>
                    <a:pt x="19375" y="24555"/>
                    <a:pt x="20943" y="22953"/>
                    <a:pt x="21844" y="20952"/>
                  </a:cubicBezTo>
                  <a:cubicBezTo>
                    <a:pt x="24579" y="14848"/>
                    <a:pt x="17941" y="9143"/>
                    <a:pt x="14272" y="5107"/>
                  </a:cubicBezTo>
                  <a:cubicBezTo>
                    <a:pt x="12504" y="3173"/>
                    <a:pt x="10536" y="1238"/>
                    <a:pt x="8067" y="371"/>
                  </a:cubicBezTo>
                  <a:cubicBezTo>
                    <a:pt x="7385" y="135"/>
                    <a:pt x="6633" y="1"/>
                    <a:pt x="58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8" name="Google Shape;3098;p63"/>
            <p:cNvSpPr/>
            <p:nvPr/>
          </p:nvSpPr>
          <p:spPr>
            <a:xfrm>
              <a:off x="3717192" y="1688365"/>
              <a:ext cx="452132" cy="540548"/>
            </a:xfrm>
            <a:custGeom>
              <a:avLst/>
              <a:gdLst/>
              <a:ahLst/>
              <a:cxnLst/>
              <a:rect l="l" t="t" r="r" b="b"/>
              <a:pathLst>
                <a:path w="15346" h="18347" extrusionOk="0">
                  <a:moveTo>
                    <a:pt x="134" y="0"/>
                  </a:moveTo>
                  <a:cubicBezTo>
                    <a:pt x="101" y="0"/>
                    <a:pt x="34" y="0"/>
                    <a:pt x="34" y="34"/>
                  </a:cubicBezTo>
                  <a:cubicBezTo>
                    <a:pt x="1" y="67"/>
                    <a:pt x="1" y="134"/>
                    <a:pt x="34" y="134"/>
                  </a:cubicBezTo>
                  <a:cubicBezTo>
                    <a:pt x="1735" y="1334"/>
                    <a:pt x="3203" y="2802"/>
                    <a:pt x="4371" y="4503"/>
                  </a:cubicBezTo>
                  <a:cubicBezTo>
                    <a:pt x="5571" y="6205"/>
                    <a:pt x="6639" y="7973"/>
                    <a:pt x="7640" y="9807"/>
                  </a:cubicBezTo>
                  <a:cubicBezTo>
                    <a:pt x="8173" y="10708"/>
                    <a:pt x="8674" y="11608"/>
                    <a:pt x="9207" y="12509"/>
                  </a:cubicBezTo>
                  <a:cubicBezTo>
                    <a:pt x="9741" y="13410"/>
                    <a:pt x="10375" y="14277"/>
                    <a:pt x="11109" y="15011"/>
                  </a:cubicBezTo>
                  <a:cubicBezTo>
                    <a:pt x="11509" y="15445"/>
                    <a:pt x="12043" y="15711"/>
                    <a:pt x="12610" y="15711"/>
                  </a:cubicBezTo>
                  <a:cubicBezTo>
                    <a:pt x="12777" y="15711"/>
                    <a:pt x="12910" y="15678"/>
                    <a:pt x="13010" y="15678"/>
                  </a:cubicBezTo>
                  <a:lnTo>
                    <a:pt x="13777" y="15678"/>
                  </a:lnTo>
                  <a:lnTo>
                    <a:pt x="14111" y="15778"/>
                  </a:lnTo>
                  <a:cubicBezTo>
                    <a:pt x="14578" y="15912"/>
                    <a:pt x="14911" y="16278"/>
                    <a:pt x="15045" y="16745"/>
                  </a:cubicBezTo>
                  <a:cubicBezTo>
                    <a:pt x="15145" y="17246"/>
                    <a:pt x="15178" y="17780"/>
                    <a:pt x="15078" y="18280"/>
                  </a:cubicBezTo>
                  <a:cubicBezTo>
                    <a:pt x="15078" y="18313"/>
                    <a:pt x="15112" y="18313"/>
                    <a:pt x="15112" y="18347"/>
                  </a:cubicBezTo>
                  <a:cubicBezTo>
                    <a:pt x="15145" y="18347"/>
                    <a:pt x="15145" y="18313"/>
                    <a:pt x="15178" y="18313"/>
                  </a:cubicBezTo>
                  <a:cubicBezTo>
                    <a:pt x="15312" y="17813"/>
                    <a:pt x="15345" y="17246"/>
                    <a:pt x="15278" y="16712"/>
                  </a:cubicBezTo>
                  <a:cubicBezTo>
                    <a:pt x="15145" y="16145"/>
                    <a:pt x="14778" y="15678"/>
                    <a:pt x="14211" y="15478"/>
                  </a:cubicBezTo>
                  <a:lnTo>
                    <a:pt x="13811" y="15378"/>
                  </a:lnTo>
                  <a:lnTo>
                    <a:pt x="13377" y="15344"/>
                  </a:lnTo>
                  <a:lnTo>
                    <a:pt x="12610" y="15344"/>
                  </a:lnTo>
                  <a:cubicBezTo>
                    <a:pt x="12109" y="15344"/>
                    <a:pt x="11676" y="15111"/>
                    <a:pt x="11342" y="14744"/>
                  </a:cubicBezTo>
                  <a:cubicBezTo>
                    <a:pt x="10642" y="14010"/>
                    <a:pt x="10008" y="13210"/>
                    <a:pt x="9508" y="12309"/>
                  </a:cubicBezTo>
                  <a:cubicBezTo>
                    <a:pt x="8974" y="11442"/>
                    <a:pt x="8473" y="10541"/>
                    <a:pt x="7940" y="9640"/>
                  </a:cubicBezTo>
                  <a:cubicBezTo>
                    <a:pt x="6939" y="7806"/>
                    <a:pt x="5805" y="6038"/>
                    <a:pt x="4604" y="4337"/>
                  </a:cubicBezTo>
                  <a:cubicBezTo>
                    <a:pt x="3403" y="2635"/>
                    <a:pt x="1869" y="1168"/>
                    <a:pt x="1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9" name="Google Shape;3099;p63"/>
            <p:cNvSpPr/>
            <p:nvPr/>
          </p:nvSpPr>
          <p:spPr>
            <a:xfrm>
              <a:off x="4330459" y="1230896"/>
              <a:ext cx="58012" cy="154295"/>
            </a:xfrm>
            <a:custGeom>
              <a:avLst/>
              <a:gdLst/>
              <a:ahLst/>
              <a:cxnLst/>
              <a:rect l="l" t="t" r="r" b="b"/>
              <a:pathLst>
                <a:path w="1969" h="5237" extrusionOk="0">
                  <a:moveTo>
                    <a:pt x="856" y="1"/>
                  </a:moveTo>
                  <a:cubicBezTo>
                    <a:pt x="628" y="1"/>
                    <a:pt x="427" y="146"/>
                    <a:pt x="334" y="516"/>
                  </a:cubicBezTo>
                  <a:cubicBezTo>
                    <a:pt x="67" y="1617"/>
                    <a:pt x="1" y="2818"/>
                    <a:pt x="234" y="3952"/>
                  </a:cubicBezTo>
                  <a:cubicBezTo>
                    <a:pt x="267" y="4453"/>
                    <a:pt x="501" y="4886"/>
                    <a:pt x="901" y="5186"/>
                  </a:cubicBezTo>
                  <a:cubicBezTo>
                    <a:pt x="968" y="5220"/>
                    <a:pt x="1051" y="5236"/>
                    <a:pt x="1135" y="5236"/>
                  </a:cubicBezTo>
                  <a:cubicBezTo>
                    <a:pt x="1218" y="5236"/>
                    <a:pt x="1302" y="5220"/>
                    <a:pt x="1368" y="5186"/>
                  </a:cubicBezTo>
                  <a:cubicBezTo>
                    <a:pt x="1468" y="5086"/>
                    <a:pt x="1502" y="5020"/>
                    <a:pt x="1568" y="4920"/>
                  </a:cubicBezTo>
                  <a:cubicBezTo>
                    <a:pt x="1969" y="3919"/>
                    <a:pt x="1969" y="2818"/>
                    <a:pt x="1969" y="1717"/>
                  </a:cubicBezTo>
                  <a:cubicBezTo>
                    <a:pt x="1969" y="1484"/>
                    <a:pt x="1969" y="1250"/>
                    <a:pt x="1902" y="1017"/>
                  </a:cubicBezTo>
                  <a:cubicBezTo>
                    <a:pt x="1815" y="516"/>
                    <a:pt x="1287" y="1"/>
                    <a:pt x="856" y="1"/>
                  </a:cubicBezTo>
                  <a:close/>
                </a:path>
              </a:pathLst>
            </a:custGeom>
            <a:solidFill>
              <a:srgbClr val="231F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0" name="Google Shape;3100;p63"/>
            <p:cNvSpPr/>
            <p:nvPr/>
          </p:nvSpPr>
          <p:spPr>
            <a:xfrm>
              <a:off x="4328485" y="1227037"/>
              <a:ext cx="64906" cy="163517"/>
            </a:xfrm>
            <a:custGeom>
              <a:avLst/>
              <a:gdLst/>
              <a:ahLst/>
              <a:cxnLst/>
              <a:rect l="l" t="t" r="r" b="b"/>
              <a:pathLst>
                <a:path w="2203" h="5550" extrusionOk="0">
                  <a:moveTo>
                    <a:pt x="908" y="278"/>
                  </a:moveTo>
                  <a:cubicBezTo>
                    <a:pt x="975" y="278"/>
                    <a:pt x="1043" y="300"/>
                    <a:pt x="1102" y="347"/>
                  </a:cubicBezTo>
                  <a:cubicBezTo>
                    <a:pt x="1302" y="447"/>
                    <a:pt x="1502" y="581"/>
                    <a:pt x="1635" y="748"/>
                  </a:cubicBezTo>
                  <a:cubicBezTo>
                    <a:pt x="1735" y="948"/>
                    <a:pt x="1836" y="1148"/>
                    <a:pt x="1869" y="1381"/>
                  </a:cubicBezTo>
                  <a:cubicBezTo>
                    <a:pt x="1936" y="2349"/>
                    <a:pt x="1869" y="3349"/>
                    <a:pt x="1669" y="4317"/>
                  </a:cubicBezTo>
                  <a:cubicBezTo>
                    <a:pt x="1635" y="4517"/>
                    <a:pt x="1535" y="4750"/>
                    <a:pt x="1435" y="4984"/>
                  </a:cubicBezTo>
                  <a:cubicBezTo>
                    <a:pt x="1402" y="5084"/>
                    <a:pt x="1369" y="5151"/>
                    <a:pt x="1302" y="5151"/>
                  </a:cubicBezTo>
                  <a:cubicBezTo>
                    <a:pt x="1268" y="5167"/>
                    <a:pt x="1235" y="5176"/>
                    <a:pt x="1202" y="5176"/>
                  </a:cubicBezTo>
                  <a:cubicBezTo>
                    <a:pt x="1168" y="5176"/>
                    <a:pt x="1135" y="5167"/>
                    <a:pt x="1102" y="5151"/>
                  </a:cubicBezTo>
                  <a:cubicBezTo>
                    <a:pt x="735" y="4884"/>
                    <a:pt x="501" y="4484"/>
                    <a:pt x="501" y="4050"/>
                  </a:cubicBezTo>
                  <a:lnTo>
                    <a:pt x="401" y="4050"/>
                  </a:lnTo>
                  <a:cubicBezTo>
                    <a:pt x="201" y="3083"/>
                    <a:pt x="234" y="2082"/>
                    <a:pt x="435" y="1114"/>
                  </a:cubicBezTo>
                  <a:cubicBezTo>
                    <a:pt x="435" y="881"/>
                    <a:pt x="501" y="681"/>
                    <a:pt x="601" y="481"/>
                  </a:cubicBezTo>
                  <a:cubicBezTo>
                    <a:pt x="666" y="351"/>
                    <a:pt x="786" y="278"/>
                    <a:pt x="908" y="278"/>
                  </a:cubicBezTo>
                  <a:close/>
                  <a:moveTo>
                    <a:pt x="881" y="1"/>
                  </a:moveTo>
                  <a:cubicBezTo>
                    <a:pt x="842" y="1"/>
                    <a:pt x="804" y="5"/>
                    <a:pt x="768" y="14"/>
                  </a:cubicBezTo>
                  <a:cubicBezTo>
                    <a:pt x="601" y="47"/>
                    <a:pt x="468" y="147"/>
                    <a:pt x="401" y="314"/>
                  </a:cubicBezTo>
                  <a:cubicBezTo>
                    <a:pt x="301" y="547"/>
                    <a:pt x="201" y="814"/>
                    <a:pt x="168" y="1081"/>
                  </a:cubicBezTo>
                  <a:cubicBezTo>
                    <a:pt x="1" y="2048"/>
                    <a:pt x="1" y="3083"/>
                    <a:pt x="201" y="4083"/>
                  </a:cubicBezTo>
                  <a:lnTo>
                    <a:pt x="101" y="4083"/>
                  </a:lnTo>
                  <a:cubicBezTo>
                    <a:pt x="134" y="4350"/>
                    <a:pt x="234" y="4617"/>
                    <a:pt x="334" y="4850"/>
                  </a:cubicBezTo>
                  <a:cubicBezTo>
                    <a:pt x="468" y="5117"/>
                    <a:pt x="701" y="5351"/>
                    <a:pt x="968" y="5484"/>
                  </a:cubicBezTo>
                  <a:cubicBezTo>
                    <a:pt x="1056" y="5528"/>
                    <a:pt x="1149" y="5549"/>
                    <a:pt x="1240" y="5549"/>
                  </a:cubicBezTo>
                  <a:cubicBezTo>
                    <a:pt x="1492" y="5549"/>
                    <a:pt x="1729" y="5387"/>
                    <a:pt x="1802" y="5117"/>
                  </a:cubicBezTo>
                  <a:cubicBezTo>
                    <a:pt x="1902" y="4884"/>
                    <a:pt x="1969" y="4617"/>
                    <a:pt x="2036" y="4383"/>
                  </a:cubicBezTo>
                  <a:cubicBezTo>
                    <a:pt x="2136" y="3850"/>
                    <a:pt x="2202" y="3349"/>
                    <a:pt x="2202" y="2849"/>
                  </a:cubicBezTo>
                  <a:cubicBezTo>
                    <a:pt x="2202" y="2315"/>
                    <a:pt x="2202" y="1848"/>
                    <a:pt x="2136" y="1315"/>
                  </a:cubicBezTo>
                  <a:cubicBezTo>
                    <a:pt x="2069" y="781"/>
                    <a:pt x="1702" y="281"/>
                    <a:pt x="1202" y="80"/>
                  </a:cubicBezTo>
                  <a:cubicBezTo>
                    <a:pt x="1104" y="32"/>
                    <a:pt x="989" y="1"/>
                    <a:pt x="8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1" name="Google Shape;3101;p63"/>
            <p:cNvSpPr/>
            <p:nvPr/>
          </p:nvSpPr>
          <p:spPr>
            <a:xfrm>
              <a:off x="4910315" y="1230896"/>
              <a:ext cx="58012" cy="154295"/>
            </a:xfrm>
            <a:custGeom>
              <a:avLst/>
              <a:gdLst/>
              <a:ahLst/>
              <a:cxnLst/>
              <a:rect l="l" t="t" r="r" b="b"/>
              <a:pathLst>
                <a:path w="1969" h="5237" extrusionOk="0">
                  <a:moveTo>
                    <a:pt x="848" y="1"/>
                  </a:moveTo>
                  <a:cubicBezTo>
                    <a:pt x="624" y="1"/>
                    <a:pt x="427" y="146"/>
                    <a:pt x="334" y="516"/>
                  </a:cubicBezTo>
                  <a:cubicBezTo>
                    <a:pt x="34" y="1617"/>
                    <a:pt x="0" y="2818"/>
                    <a:pt x="200" y="3952"/>
                  </a:cubicBezTo>
                  <a:cubicBezTo>
                    <a:pt x="267" y="4453"/>
                    <a:pt x="501" y="4886"/>
                    <a:pt x="901" y="5186"/>
                  </a:cubicBezTo>
                  <a:cubicBezTo>
                    <a:pt x="968" y="5220"/>
                    <a:pt x="1051" y="5236"/>
                    <a:pt x="1134" y="5236"/>
                  </a:cubicBezTo>
                  <a:cubicBezTo>
                    <a:pt x="1218" y="5236"/>
                    <a:pt x="1301" y="5220"/>
                    <a:pt x="1368" y="5186"/>
                  </a:cubicBezTo>
                  <a:cubicBezTo>
                    <a:pt x="1435" y="5086"/>
                    <a:pt x="1501" y="5020"/>
                    <a:pt x="1535" y="4920"/>
                  </a:cubicBezTo>
                  <a:cubicBezTo>
                    <a:pt x="1968" y="3919"/>
                    <a:pt x="1968" y="2818"/>
                    <a:pt x="1968" y="1717"/>
                  </a:cubicBezTo>
                  <a:cubicBezTo>
                    <a:pt x="1968" y="1484"/>
                    <a:pt x="1935" y="1250"/>
                    <a:pt x="1902" y="1017"/>
                  </a:cubicBezTo>
                  <a:cubicBezTo>
                    <a:pt x="1793" y="516"/>
                    <a:pt x="1271" y="1"/>
                    <a:pt x="848" y="1"/>
                  </a:cubicBezTo>
                  <a:close/>
                </a:path>
              </a:pathLst>
            </a:custGeom>
            <a:solidFill>
              <a:srgbClr val="231F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2" name="Google Shape;3102;p63"/>
            <p:cNvSpPr/>
            <p:nvPr/>
          </p:nvSpPr>
          <p:spPr>
            <a:xfrm>
              <a:off x="4908341" y="1227037"/>
              <a:ext cx="63904" cy="163517"/>
            </a:xfrm>
            <a:custGeom>
              <a:avLst/>
              <a:gdLst/>
              <a:ahLst/>
              <a:cxnLst/>
              <a:rect l="l" t="t" r="r" b="b"/>
              <a:pathLst>
                <a:path w="2169" h="5550" extrusionOk="0">
                  <a:moveTo>
                    <a:pt x="908" y="278"/>
                  </a:moveTo>
                  <a:cubicBezTo>
                    <a:pt x="975" y="278"/>
                    <a:pt x="1042" y="300"/>
                    <a:pt x="1101" y="347"/>
                  </a:cubicBezTo>
                  <a:cubicBezTo>
                    <a:pt x="1302" y="447"/>
                    <a:pt x="1468" y="581"/>
                    <a:pt x="1602" y="748"/>
                  </a:cubicBezTo>
                  <a:cubicBezTo>
                    <a:pt x="1735" y="948"/>
                    <a:pt x="1835" y="1148"/>
                    <a:pt x="1835" y="1381"/>
                  </a:cubicBezTo>
                  <a:cubicBezTo>
                    <a:pt x="1902" y="2349"/>
                    <a:pt x="1869" y="3349"/>
                    <a:pt x="1668" y="4317"/>
                  </a:cubicBezTo>
                  <a:cubicBezTo>
                    <a:pt x="1602" y="4517"/>
                    <a:pt x="1535" y="4750"/>
                    <a:pt x="1435" y="4984"/>
                  </a:cubicBezTo>
                  <a:cubicBezTo>
                    <a:pt x="1402" y="5084"/>
                    <a:pt x="1335" y="5151"/>
                    <a:pt x="1302" y="5151"/>
                  </a:cubicBezTo>
                  <a:cubicBezTo>
                    <a:pt x="1268" y="5167"/>
                    <a:pt x="1235" y="5176"/>
                    <a:pt x="1201" y="5176"/>
                  </a:cubicBezTo>
                  <a:cubicBezTo>
                    <a:pt x="1168" y="5176"/>
                    <a:pt x="1135" y="5167"/>
                    <a:pt x="1101" y="5151"/>
                  </a:cubicBezTo>
                  <a:cubicBezTo>
                    <a:pt x="734" y="4884"/>
                    <a:pt x="501" y="4484"/>
                    <a:pt x="501" y="4050"/>
                  </a:cubicBezTo>
                  <a:lnTo>
                    <a:pt x="368" y="4083"/>
                  </a:lnTo>
                  <a:cubicBezTo>
                    <a:pt x="201" y="3116"/>
                    <a:pt x="201" y="2115"/>
                    <a:pt x="401" y="1148"/>
                  </a:cubicBezTo>
                  <a:cubicBezTo>
                    <a:pt x="434" y="914"/>
                    <a:pt x="501" y="681"/>
                    <a:pt x="601" y="481"/>
                  </a:cubicBezTo>
                  <a:cubicBezTo>
                    <a:pt x="666" y="351"/>
                    <a:pt x="786" y="278"/>
                    <a:pt x="908" y="278"/>
                  </a:cubicBezTo>
                  <a:close/>
                  <a:moveTo>
                    <a:pt x="881" y="1"/>
                  </a:moveTo>
                  <a:cubicBezTo>
                    <a:pt x="842" y="1"/>
                    <a:pt x="804" y="5"/>
                    <a:pt x="768" y="14"/>
                  </a:cubicBezTo>
                  <a:cubicBezTo>
                    <a:pt x="601" y="47"/>
                    <a:pt x="468" y="147"/>
                    <a:pt x="401" y="314"/>
                  </a:cubicBezTo>
                  <a:cubicBezTo>
                    <a:pt x="267" y="547"/>
                    <a:pt x="201" y="814"/>
                    <a:pt x="167" y="1081"/>
                  </a:cubicBezTo>
                  <a:cubicBezTo>
                    <a:pt x="1" y="2082"/>
                    <a:pt x="1" y="3083"/>
                    <a:pt x="201" y="4083"/>
                  </a:cubicBezTo>
                  <a:lnTo>
                    <a:pt x="101" y="4117"/>
                  </a:lnTo>
                  <a:cubicBezTo>
                    <a:pt x="134" y="4383"/>
                    <a:pt x="201" y="4617"/>
                    <a:pt x="334" y="4884"/>
                  </a:cubicBezTo>
                  <a:cubicBezTo>
                    <a:pt x="468" y="5151"/>
                    <a:pt x="668" y="5351"/>
                    <a:pt x="935" y="5484"/>
                  </a:cubicBezTo>
                  <a:cubicBezTo>
                    <a:pt x="1023" y="5528"/>
                    <a:pt x="1115" y="5549"/>
                    <a:pt x="1206" y="5549"/>
                  </a:cubicBezTo>
                  <a:cubicBezTo>
                    <a:pt x="1459" y="5549"/>
                    <a:pt x="1695" y="5387"/>
                    <a:pt x="1769" y="5117"/>
                  </a:cubicBezTo>
                  <a:cubicBezTo>
                    <a:pt x="1869" y="4884"/>
                    <a:pt x="1969" y="4650"/>
                    <a:pt x="2035" y="4383"/>
                  </a:cubicBezTo>
                  <a:cubicBezTo>
                    <a:pt x="2135" y="3883"/>
                    <a:pt x="2169" y="3383"/>
                    <a:pt x="2169" y="2849"/>
                  </a:cubicBezTo>
                  <a:cubicBezTo>
                    <a:pt x="2169" y="2349"/>
                    <a:pt x="2169" y="1848"/>
                    <a:pt x="2135" y="1348"/>
                  </a:cubicBezTo>
                  <a:cubicBezTo>
                    <a:pt x="2102" y="1048"/>
                    <a:pt x="2002" y="814"/>
                    <a:pt x="1835" y="581"/>
                  </a:cubicBezTo>
                  <a:cubicBezTo>
                    <a:pt x="1668" y="347"/>
                    <a:pt x="1468" y="180"/>
                    <a:pt x="1201" y="80"/>
                  </a:cubicBezTo>
                  <a:cubicBezTo>
                    <a:pt x="1104" y="32"/>
                    <a:pt x="988" y="1"/>
                    <a:pt x="8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3" name="Google Shape;3103;p63"/>
            <p:cNvSpPr/>
            <p:nvPr/>
          </p:nvSpPr>
          <p:spPr>
            <a:xfrm>
              <a:off x="4888690" y="1093777"/>
              <a:ext cx="224092" cy="160482"/>
            </a:xfrm>
            <a:custGeom>
              <a:avLst/>
              <a:gdLst/>
              <a:ahLst/>
              <a:cxnLst/>
              <a:rect l="l" t="t" r="r" b="b"/>
              <a:pathLst>
                <a:path w="7606" h="5447" extrusionOk="0">
                  <a:moveTo>
                    <a:pt x="501" y="0"/>
                  </a:moveTo>
                  <a:cubicBezTo>
                    <a:pt x="0" y="0"/>
                    <a:pt x="0" y="734"/>
                    <a:pt x="501" y="734"/>
                  </a:cubicBezTo>
                  <a:cubicBezTo>
                    <a:pt x="1235" y="734"/>
                    <a:pt x="1969" y="834"/>
                    <a:pt x="2669" y="1034"/>
                  </a:cubicBezTo>
                  <a:cubicBezTo>
                    <a:pt x="3403" y="1201"/>
                    <a:pt x="4070" y="1468"/>
                    <a:pt x="4737" y="1868"/>
                  </a:cubicBezTo>
                  <a:cubicBezTo>
                    <a:pt x="5371" y="2235"/>
                    <a:pt x="5905" y="2735"/>
                    <a:pt x="6372" y="3336"/>
                  </a:cubicBezTo>
                  <a:cubicBezTo>
                    <a:pt x="6805" y="3936"/>
                    <a:pt x="7106" y="4603"/>
                    <a:pt x="7306" y="5337"/>
                  </a:cubicBezTo>
                  <a:cubicBezTo>
                    <a:pt x="7306" y="5392"/>
                    <a:pt x="7372" y="5446"/>
                    <a:pt x="7433" y="5446"/>
                  </a:cubicBezTo>
                  <a:cubicBezTo>
                    <a:pt x="7447" y="5446"/>
                    <a:pt x="7460" y="5443"/>
                    <a:pt x="7472" y="5437"/>
                  </a:cubicBezTo>
                  <a:cubicBezTo>
                    <a:pt x="7539" y="5437"/>
                    <a:pt x="7606" y="5337"/>
                    <a:pt x="7573" y="5271"/>
                  </a:cubicBezTo>
                  <a:cubicBezTo>
                    <a:pt x="7406" y="4470"/>
                    <a:pt x="7106" y="3736"/>
                    <a:pt x="6672" y="3069"/>
                  </a:cubicBezTo>
                  <a:cubicBezTo>
                    <a:pt x="6238" y="2402"/>
                    <a:pt x="5671" y="1835"/>
                    <a:pt x="5004" y="1401"/>
                  </a:cubicBezTo>
                  <a:cubicBezTo>
                    <a:pt x="4337" y="967"/>
                    <a:pt x="3603" y="634"/>
                    <a:pt x="2869" y="400"/>
                  </a:cubicBezTo>
                  <a:cubicBezTo>
                    <a:pt x="2102" y="167"/>
                    <a:pt x="1301" y="33"/>
                    <a:pt x="5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4" name="Google Shape;3104;p63"/>
            <p:cNvSpPr/>
            <p:nvPr/>
          </p:nvSpPr>
          <p:spPr>
            <a:xfrm>
              <a:off x="4162403" y="1092775"/>
              <a:ext cx="221146" cy="161219"/>
            </a:xfrm>
            <a:custGeom>
              <a:avLst/>
              <a:gdLst/>
              <a:ahLst/>
              <a:cxnLst/>
              <a:rect l="l" t="t" r="r" b="b"/>
              <a:pathLst>
                <a:path w="7506" h="5472" extrusionOk="0">
                  <a:moveTo>
                    <a:pt x="7106" y="1"/>
                  </a:moveTo>
                  <a:cubicBezTo>
                    <a:pt x="6305" y="67"/>
                    <a:pt x="5538" y="201"/>
                    <a:pt x="4771" y="434"/>
                  </a:cubicBezTo>
                  <a:cubicBezTo>
                    <a:pt x="4003" y="668"/>
                    <a:pt x="3270" y="1001"/>
                    <a:pt x="2602" y="1435"/>
                  </a:cubicBezTo>
                  <a:cubicBezTo>
                    <a:pt x="1935" y="1869"/>
                    <a:pt x="1368" y="2436"/>
                    <a:pt x="935" y="3103"/>
                  </a:cubicBezTo>
                  <a:cubicBezTo>
                    <a:pt x="501" y="3770"/>
                    <a:pt x="167" y="4504"/>
                    <a:pt x="34" y="5271"/>
                  </a:cubicBezTo>
                  <a:cubicBezTo>
                    <a:pt x="1" y="5371"/>
                    <a:pt x="34" y="5438"/>
                    <a:pt x="134" y="5471"/>
                  </a:cubicBezTo>
                  <a:cubicBezTo>
                    <a:pt x="201" y="5471"/>
                    <a:pt x="301" y="5438"/>
                    <a:pt x="301" y="5371"/>
                  </a:cubicBezTo>
                  <a:cubicBezTo>
                    <a:pt x="501" y="4637"/>
                    <a:pt x="801" y="3970"/>
                    <a:pt x="1235" y="3370"/>
                  </a:cubicBezTo>
                  <a:cubicBezTo>
                    <a:pt x="1702" y="2769"/>
                    <a:pt x="2235" y="2269"/>
                    <a:pt x="2869" y="1869"/>
                  </a:cubicBezTo>
                  <a:cubicBezTo>
                    <a:pt x="3536" y="1502"/>
                    <a:pt x="4204" y="1235"/>
                    <a:pt x="4937" y="1035"/>
                  </a:cubicBezTo>
                  <a:cubicBezTo>
                    <a:pt x="5638" y="868"/>
                    <a:pt x="6372" y="768"/>
                    <a:pt x="7106" y="735"/>
                  </a:cubicBezTo>
                  <a:lnTo>
                    <a:pt x="7172" y="735"/>
                  </a:lnTo>
                  <a:cubicBezTo>
                    <a:pt x="7339" y="735"/>
                    <a:pt x="7506" y="568"/>
                    <a:pt x="7506" y="368"/>
                  </a:cubicBezTo>
                  <a:cubicBezTo>
                    <a:pt x="7473" y="167"/>
                    <a:pt x="7306" y="1"/>
                    <a:pt x="71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5" name="Google Shape;3105;p63"/>
            <p:cNvSpPr/>
            <p:nvPr/>
          </p:nvSpPr>
          <p:spPr>
            <a:xfrm>
              <a:off x="4357005" y="1839715"/>
              <a:ext cx="12787" cy="57010"/>
            </a:xfrm>
            <a:custGeom>
              <a:avLst/>
              <a:gdLst/>
              <a:ahLst/>
              <a:cxnLst/>
              <a:rect l="l" t="t" r="r" b="b"/>
              <a:pathLst>
                <a:path w="434" h="1935" fill="none" extrusionOk="0">
                  <a:moveTo>
                    <a:pt x="434" y="0"/>
                  </a:moveTo>
                  <a:cubicBezTo>
                    <a:pt x="134" y="601"/>
                    <a:pt x="0" y="1268"/>
                    <a:pt x="67" y="1935"/>
                  </a:cubicBezTo>
                </a:path>
              </a:pathLst>
            </a:custGeom>
            <a:noFill/>
            <a:ln w="6675" cap="rnd" cmpd="sng">
              <a:solidFill>
                <a:srgbClr val="1C1A1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6" name="Google Shape;3106;p63"/>
            <p:cNvSpPr/>
            <p:nvPr/>
          </p:nvSpPr>
          <p:spPr>
            <a:xfrm>
              <a:off x="4443478" y="1848554"/>
              <a:ext cx="12816" cy="50145"/>
            </a:xfrm>
            <a:custGeom>
              <a:avLst/>
              <a:gdLst/>
              <a:ahLst/>
              <a:cxnLst/>
              <a:rect l="l" t="t" r="r" b="b"/>
              <a:pathLst>
                <a:path w="435" h="1702" fill="none" extrusionOk="0">
                  <a:moveTo>
                    <a:pt x="401" y="0"/>
                  </a:moveTo>
                  <a:cubicBezTo>
                    <a:pt x="434" y="601"/>
                    <a:pt x="301" y="1201"/>
                    <a:pt x="1" y="1702"/>
                  </a:cubicBezTo>
                </a:path>
              </a:pathLst>
            </a:custGeom>
            <a:noFill/>
            <a:ln w="6675" cap="rnd" cmpd="sng">
              <a:solidFill>
                <a:srgbClr val="1C1A1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7" name="Google Shape;3107;p63"/>
            <p:cNvSpPr/>
            <p:nvPr/>
          </p:nvSpPr>
          <p:spPr>
            <a:xfrm>
              <a:off x="4586962" y="1864287"/>
              <a:ext cx="9870" cy="51117"/>
            </a:xfrm>
            <a:custGeom>
              <a:avLst/>
              <a:gdLst/>
              <a:ahLst/>
              <a:cxnLst/>
              <a:rect l="l" t="t" r="r" b="b"/>
              <a:pathLst>
                <a:path w="335" h="1735" fill="none" extrusionOk="0">
                  <a:moveTo>
                    <a:pt x="334" y="0"/>
                  </a:moveTo>
                  <a:cubicBezTo>
                    <a:pt x="101" y="534"/>
                    <a:pt x="1" y="1134"/>
                    <a:pt x="34" y="1735"/>
                  </a:cubicBezTo>
                </a:path>
              </a:pathLst>
            </a:custGeom>
            <a:noFill/>
            <a:ln w="6675" cap="rnd" cmpd="sng">
              <a:solidFill>
                <a:srgbClr val="1C1A1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8" name="Google Shape;3108;p63"/>
            <p:cNvSpPr/>
            <p:nvPr/>
          </p:nvSpPr>
          <p:spPr>
            <a:xfrm>
              <a:off x="4680329" y="1867233"/>
              <a:ext cx="5922" cy="35414"/>
            </a:xfrm>
            <a:custGeom>
              <a:avLst/>
              <a:gdLst/>
              <a:ahLst/>
              <a:cxnLst/>
              <a:rect l="l" t="t" r="r" b="b"/>
              <a:pathLst>
                <a:path w="201" h="1202" fill="none" extrusionOk="0">
                  <a:moveTo>
                    <a:pt x="1" y="0"/>
                  </a:moveTo>
                  <a:cubicBezTo>
                    <a:pt x="101" y="400"/>
                    <a:pt x="168" y="801"/>
                    <a:pt x="201" y="1201"/>
                  </a:cubicBezTo>
                </a:path>
              </a:pathLst>
            </a:custGeom>
            <a:noFill/>
            <a:ln w="6675" cap="rnd" cmpd="sng">
              <a:solidFill>
                <a:srgbClr val="1C1A1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975CD91-31A6-43C4-96A5-881DD46B0F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4" name="Tekhnologic Logo">
            <a:extLst>
              <a:ext uri="{FF2B5EF4-FFF2-40B4-BE49-F238E27FC236}">
                <a16:creationId xmlns:a16="http://schemas.microsoft.com/office/drawing/2014/main" id="{9C3B2A61-94A0-48FD-B553-3546450CF361}"/>
              </a:ext>
            </a:extLst>
          </p:cNvPr>
          <p:cNvGrpSpPr/>
          <p:nvPr/>
        </p:nvGrpSpPr>
        <p:grpSpPr>
          <a:xfrm>
            <a:off x="4264213" y="4995769"/>
            <a:ext cx="618782" cy="135000"/>
            <a:chOff x="5464435" y="6630924"/>
            <a:chExt cx="825043" cy="180000"/>
          </a:xfrm>
        </p:grpSpPr>
        <p:pic>
          <p:nvPicPr>
            <p:cNvPr id="5" name="Image">
              <a:extLst>
                <a:ext uri="{FF2B5EF4-FFF2-40B4-BE49-F238E27FC236}">
                  <a16:creationId xmlns:a16="http://schemas.microsoft.com/office/drawing/2014/main" id="{24F0DFA3-2833-4171-A1DF-83A53FEEB6D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64435" y="6630924"/>
              <a:ext cx="180000" cy="180000"/>
            </a:xfrm>
            <a:prstGeom prst="rect">
              <a:avLst/>
            </a:prstGeom>
          </p:spPr>
        </p:pic>
        <p:sp>
          <p:nvSpPr>
            <p:cNvPr id="6" name="Text">
              <a:extLst>
                <a:ext uri="{FF2B5EF4-FFF2-40B4-BE49-F238E27FC236}">
                  <a16:creationId xmlns:a16="http://schemas.microsoft.com/office/drawing/2014/main" id="{AE5BF1E2-F0C8-41F3-86E6-6D3F0CE93E81}"/>
                </a:ext>
              </a:extLst>
            </p:cNvPr>
            <p:cNvSpPr/>
            <p:nvPr/>
          </p:nvSpPr>
          <p:spPr>
            <a:xfrm>
              <a:off x="5620491" y="6651675"/>
              <a:ext cx="668987" cy="138500"/>
            </a:xfrm>
            <a:prstGeom prst="rect">
              <a:avLst/>
            </a:prstGeom>
            <a:noFill/>
          </p:spPr>
          <p:txBody>
            <a:bodyPr wrap="none" lIns="0" tIns="0" rIns="0" bIns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675" b="1" i="0" u="none" strike="noStrike" kern="1200" cap="none" spc="0" normalizeH="0" baseline="0" noProof="0" dirty="0">
                  <a:ln w="0"/>
                  <a:solidFill>
                    <a:srgbClr val="3059A2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Arial"/>
                  <a:sym typeface="Arial"/>
                </a:rPr>
                <a:t>tekhnologic</a:t>
              </a:r>
            </a:p>
          </p:txBody>
        </p:sp>
      </p:grpSp>
      <p:sp>
        <p:nvSpPr>
          <p:cNvPr id="7" name="Spinner BG">
            <a:extLst>
              <a:ext uri="{FF2B5EF4-FFF2-40B4-BE49-F238E27FC236}">
                <a16:creationId xmlns:a16="http://schemas.microsoft.com/office/drawing/2014/main" id="{BCF3B96D-F0DB-48FC-89ED-536ADA1BCD62}"/>
              </a:ext>
            </a:extLst>
          </p:cNvPr>
          <p:cNvSpPr/>
          <p:nvPr/>
        </p:nvSpPr>
        <p:spPr>
          <a:xfrm>
            <a:off x="2142000" y="141750"/>
            <a:ext cx="4860000" cy="4860000"/>
          </a:xfrm>
          <a:prstGeom prst="ellipse">
            <a:avLst/>
          </a:prstGeom>
          <a:solidFill>
            <a:srgbClr val="0084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GB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8" name="Anchor">
            <a:extLst>
              <a:ext uri="{FF2B5EF4-FFF2-40B4-BE49-F238E27FC236}">
                <a16:creationId xmlns:a16="http://schemas.microsoft.com/office/drawing/2014/main" id="{F148B670-D244-48C5-9159-2E9C37A4404B}"/>
              </a:ext>
            </a:extLst>
          </p:cNvPr>
          <p:cNvSpPr/>
          <p:nvPr/>
        </p:nvSpPr>
        <p:spPr>
          <a:xfrm>
            <a:off x="3897000" y="1896750"/>
            <a:ext cx="1350000" cy="1350000"/>
          </a:xfrm>
          <a:prstGeom prst="ellipse">
            <a:avLst/>
          </a:prstGeom>
          <a:solidFill>
            <a:srgbClr val="00B050">
              <a:alpha val="0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grpSp>
        <p:nvGrpSpPr>
          <p:cNvPr id="36" name="Spinning Wheel 12">
            <a:extLst>
              <a:ext uri="{FF2B5EF4-FFF2-40B4-BE49-F238E27FC236}">
                <a16:creationId xmlns:a16="http://schemas.microsoft.com/office/drawing/2014/main" id="{8A2FCFB8-1830-4BB1-A6B6-34CC08504E63}"/>
              </a:ext>
            </a:extLst>
          </p:cNvPr>
          <p:cNvGrpSpPr/>
          <p:nvPr/>
        </p:nvGrpSpPr>
        <p:grpSpPr>
          <a:xfrm>
            <a:off x="2163873" y="159983"/>
            <a:ext cx="4817281" cy="4821155"/>
            <a:chOff x="2885164" y="213310"/>
            <a:chExt cx="6423041" cy="6428207"/>
          </a:xfrm>
        </p:grpSpPr>
        <p:sp>
          <p:nvSpPr>
            <p:cNvPr id="37" name="Segment 12">
              <a:extLst>
                <a:ext uri="{FF2B5EF4-FFF2-40B4-BE49-F238E27FC236}">
                  <a16:creationId xmlns:a16="http://schemas.microsoft.com/office/drawing/2014/main" id="{54AF13DE-2F2F-4984-884D-A2DE034455F9}"/>
                </a:ext>
              </a:extLst>
            </p:cNvPr>
            <p:cNvSpPr/>
            <p:nvPr/>
          </p:nvSpPr>
          <p:spPr>
            <a:xfrm rot="19800000">
              <a:off x="5017209" y="249467"/>
              <a:ext cx="1552980" cy="2310475"/>
            </a:xfrm>
            <a:custGeom>
              <a:avLst/>
              <a:gdLst>
                <a:gd name="connsiteX0" fmla="*/ 1552980 w 1552980"/>
                <a:gd name="connsiteY0" fmla="*/ 407722 h 2310475"/>
                <a:gd name="connsiteX1" fmla="*/ 454425 w 1552980"/>
                <a:gd name="connsiteY1" fmla="*/ 2310475 h 2310475"/>
                <a:gd name="connsiteX2" fmla="*/ 378992 w 1552980"/>
                <a:gd name="connsiteY2" fmla="*/ 2271858 h 2310475"/>
                <a:gd name="connsiteX3" fmla="*/ 132817 w 1552980"/>
                <a:gd name="connsiteY3" fmla="*/ 2202893 h 2310475"/>
                <a:gd name="connsiteX4" fmla="*/ 0 w 1552980"/>
                <a:gd name="connsiteY4" fmla="*/ 2199398 h 2310475"/>
                <a:gd name="connsiteX5" fmla="*/ 0 w 1552980"/>
                <a:gd name="connsiteY5" fmla="*/ 2418 h 2310475"/>
                <a:gd name="connsiteX6" fmla="*/ 108314 w 1552980"/>
                <a:gd name="connsiteY6" fmla="*/ 0 h 2310475"/>
                <a:gd name="connsiteX7" fmla="*/ 1417781 w 1552980"/>
                <a:gd name="connsiteY7" fmla="*/ 334158 h 2310475"/>
                <a:gd name="connsiteX8" fmla="*/ 1552980 w 1552980"/>
                <a:gd name="connsiteY8" fmla="*/ 407722 h 2310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52980" h="2310475">
                  <a:moveTo>
                    <a:pt x="1552980" y="407722"/>
                  </a:moveTo>
                  <a:lnTo>
                    <a:pt x="454425" y="2310475"/>
                  </a:lnTo>
                  <a:lnTo>
                    <a:pt x="378992" y="2271858"/>
                  </a:lnTo>
                  <a:cubicBezTo>
                    <a:pt x="299200" y="2235997"/>
                    <a:pt x="216253" y="2213246"/>
                    <a:pt x="132817" y="2202893"/>
                  </a:cubicBezTo>
                  <a:lnTo>
                    <a:pt x="0" y="2199398"/>
                  </a:lnTo>
                  <a:lnTo>
                    <a:pt x="0" y="2418"/>
                  </a:lnTo>
                  <a:lnTo>
                    <a:pt x="108314" y="0"/>
                  </a:lnTo>
                  <a:cubicBezTo>
                    <a:pt x="552249" y="11529"/>
                    <a:pt x="999375" y="120065"/>
                    <a:pt x="1417781" y="334158"/>
                  </a:cubicBezTo>
                  <a:lnTo>
                    <a:pt x="1552980" y="407722"/>
                  </a:lnTo>
                  <a:close/>
                </a:path>
              </a:pathLst>
            </a:cu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GB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38" name="Segment 11">
              <a:extLst>
                <a:ext uri="{FF2B5EF4-FFF2-40B4-BE49-F238E27FC236}">
                  <a16:creationId xmlns:a16="http://schemas.microsoft.com/office/drawing/2014/main" id="{D6CAB828-A570-4668-9AD7-A4848B490781}"/>
                </a:ext>
              </a:extLst>
            </p:cNvPr>
            <p:cNvSpPr/>
            <p:nvPr/>
          </p:nvSpPr>
          <p:spPr>
            <a:xfrm rot="19800000">
              <a:off x="3706688" y="1020202"/>
              <a:ext cx="1517681" cy="2323810"/>
            </a:xfrm>
            <a:custGeom>
              <a:avLst/>
              <a:gdLst>
                <a:gd name="connsiteX0" fmla="*/ 1517681 w 1517681"/>
                <a:gd name="connsiteY0" fmla="*/ 0 h 2323810"/>
                <a:gd name="connsiteX1" fmla="*/ 1517681 w 1517681"/>
                <a:gd name="connsiteY1" fmla="*/ 2196804 h 2323810"/>
                <a:gd name="connsiteX2" fmla="*/ 1487364 w 1517681"/>
                <a:gd name="connsiteY2" fmla="*/ 2196006 h 2323810"/>
                <a:gd name="connsiteX3" fmla="*/ 1168949 w 1517681"/>
                <a:gd name="connsiteY3" fmla="*/ 2281325 h 2323810"/>
                <a:gd name="connsiteX4" fmla="*/ 1099641 w 1517681"/>
                <a:gd name="connsiteY4" fmla="*/ 2323810 h 2323810"/>
                <a:gd name="connsiteX5" fmla="*/ 0 w 1517681"/>
                <a:gd name="connsiteY5" fmla="*/ 419175 h 2323810"/>
                <a:gd name="connsiteX6" fmla="*/ 205408 w 1517681"/>
                <a:gd name="connsiteY6" fmla="*/ 306621 h 2323810"/>
                <a:gd name="connsiteX7" fmla="*/ 1334463 w 1517681"/>
                <a:gd name="connsiteY7" fmla="*/ 4091 h 2323810"/>
                <a:gd name="connsiteX8" fmla="*/ 1517681 w 1517681"/>
                <a:gd name="connsiteY8" fmla="*/ 0 h 23238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17681" h="2323810">
                  <a:moveTo>
                    <a:pt x="1517681" y="0"/>
                  </a:moveTo>
                  <a:lnTo>
                    <a:pt x="1517681" y="2196804"/>
                  </a:lnTo>
                  <a:lnTo>
                    <a:pt x="1487364" y="2196006"/>
                  </a:lnTo>
                  <a:cubicBezTo>
                    <a:pt x="1376828" y="2203818"/>
                    <a:pt x="1268582" y="2232822"/>
                    <a:pt x="1168949" y="2281325"/>
                  </a:cubicBezTo>
                  <a:lnTo>
                    <a:pt x="1099641" y="2323810"/>
                  </a:lnTo>
                  <a:lnTo>
                    <a:pt x="0" y="419175"/>
                  </a:lnTo>
                  <a:lnTo>
                    <a:pt x="205408" y="306621"/>
                  </a:lnTo>
                  <a:cubicBezTo>
                    <a:pt x="558694" y="134636"/>
                    <a:pt x="942516" y="31791"/>
                    <a:pt x="1334463" y="4091"/>
                  </a:cubicBezTo>
                  <a:lnTo>
                    <a:pt x="1517681" y="0"/>
                  </a:lnTo>
                  <a:close/>
                </a:path>
              </a:pathLst>
            </a:cu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GB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39" name="Segment 10">
              <a:extLst>
                <a:ext uri="{FF2B5EF4-FFF2-40B4-BE49-F238E27FC236}">
                  <a16:creationId xmlns:a16="http://schemas.microsoft.com/office/drawing/2014/main" id="{5E442D61-C742-4967-97B7-FC1DCBEC0CB1}"/>
                </a:ext>
              </a:extLst>
            </p:cNvPr>
            <p:cNvSpPr/>
            <p:nvPr/>
          </p:nvSpPr>
          <p:spPr>
            <a:xfrm rot="19800000">
              <a:off x="2885164" y="1774071"/>
              <a:ext cx="2202670" cy="2211083"/>
            </a:xfrm>
            <a:custGeom>
              <a:avLst/>
              <a:gdLst>
                <a:gd name="connsiteX0" fmla="*/ 1102942 w 2202670"/>
                <a:gd name="connsiteY0" fmla="*/ 0 h 2211083"/>
                <a:gd name="connsiteX1" fmla="*/ 2202670 w 2202670"/>
                <a:gd name="connsiteY1" fmla="*/ 1904786 h 2211083"/>
                <a:gd name="connsiteX2" fmla="*/ 2132846 w 2202670"/>
                <a:gd name="connsiteY2" fmla="*/ 1947587 h 2211083"/>
                <a:gd name="connsiteX3" fmla="*/ 1906159 w 2202670"/>
                <a:gd name="connsiteY3" fmla="*/ 2204586 h 2211083"/>
                <a:gd name="connsiteX4" fmla="*/ 1902833 w 2202670"/>
                <a:gd name="connsiteY4" fmla="*/ 2211083 h 2211083"/>
                <a:gd name="connsiteX5" fmla="*/ 0 w 2202670"/>
                <a:gd name="connsiteY5" fmla="*/ 1112481 h 2211083"/>
                <a:gd name="connsiteX6" fmla="*/ 3485 w 2202670"/>
                <a:gd name="connsiteY6" fmla="*/ 1106077 h 2211083"/>
                <a:gd name="connsiteX7" fmla="*/ 1052620 w 2202670"/>
                <a:gd name="connsiteY7" fmla="*/ 27574 h 2211083"/>
                <a:gd name="connsiteX8" fmla="*/ 1102942 w 2202670"/>
                <a:gd name="connsiteY8" fmla="*/ 0 h 22110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02670" h="2211083">
                  <a:moveTo>
                    <a:pt x="1102942" y="0"/>
                  </a:moveTo>
                  <a:lnTo>
                    <a:pt x="2202670" y="1904786"/>
                  </a:lnTo>
                  <a:lnTo>
                    <a:pt x="2132846" y="1947587"/>
                  </a:lnTo>
                  <a:cubicBezTo>
                    <a:pt x="2043405" y="2015166"/>
                    <a:pt x="1965736" y="2101397"/>
                    <a:pt x="1906159" y="2204586"/>
                  </a:cubicBezTo>
                  <a:lnTo>
                    <a:pt x="1902833" y="2211083"/>
                  </a:lnTo>
                  <a:lnTo>
                    <a:pt x="0" y="1112481"/>
                  </a:lnTo>
                  <a:lnTo>
                    <a:pt x="3485" y="1106077"/>
                  </a:lnTo>
                  <a:cubicBezTo>
                    <a:pt x="267546" y="648709"/>
                    <a:pt x="631849" y="285299"/>
                    <a:pt x="1052620" y="27574"/>
                  </a:cubicBezTo>
                  <a:lnTo>
                    <a:pt x="1102942" y="0"/>
                  </a:lnTo>
                  <a:close/>
                </a:path>
              </a:pathLst>
            </a:cu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GB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40" name="Segment 9">
              <a:extLst>
                <a:ext uri="{FF2B5EF4-FFF2-40B4-BE49-F238E27FC236}">
                  <a16:creationId xmlns:a16="http://schemas.microsoft.com/office/drawing/2014/main" id="{3C0B60F7-5EC8-4712-811B-FA0C4CE42366}"/>
                </a:ext>
              </a:extLst>
            </p:cNvPr>
            <p:cNvSpPr/>
            <p:nvPr/>
          </p:nvSpPr>
          <p:spPr>
            <a:xfrm rot="19800000">
              <a:off x="2912759" y="2963102"/>
              <a:ext cx="2307149" cy="1524450"/>
            </a:xfrm>
            <a:custGeom>
              <a:avLst/>
              <a:gdLst>
                <a:gd name="connsiteX0" fmla="*/ 404237 w 2307149"/>
                <a:gd name="connsiteY0" fmla="*/ 0 h 1524450"/>
                <a:gd name="connsiteX1" fmla="*/ 2307149 w 2307149"/>
                <a:gd name="connsiteY1" fmla="*/ 1098646 h 1524450"/>
                <a:gd name="connsiteX2" fmla="*/ 2271858 w 2307149"/>
                <a:gd name="connsiteY2" fmla="*/ 1167582 h 1524450"/>
                <a:gd name="connsiteX3" fmla="*/ 2202893 w 2307149"/>
                <a:gd name="connsiteY3" fmla="*/ 1413757 h 1524450"/>
                <a:gd name="connsiteX4" fmla="*/ 2199980 w 2307149"/>
                <a:gd name="connsiteY4" fmla="*/ 1524450 h 1524450"/>
                <a:gd name="connsiteX5" fmla="*/ 1924 w 2307149"/>
                <a:gd name="connsiteY5" fmla="*/ 1524450 h 1524450"/>
                <a:gd name="connsiteX6" fmla="*/ 0 w 2307149"/>
                <a:gd name="connsiteY6" fmla="*/ 1438260 h 1524450"/>
                <a:gd name="connsiteX7" fmla="*/ 334158 w 2307149"/>
                <a:gd name="connsiteY7" fmla="*/ 128793 h 1524450"/>
                <a:gd name="connsiteX8" fmla="*/ 404237 w 2307149"/>
                <a:gd name="connsiteY8" fmla="*/ 0 h 1524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307149" h="1524450">
                  <a:moveTo>
                    <a:pt x="404237" y="0"/>
                  </a:moveTo>
                  <a:lnTo>
                    <a:pt x="2307149" y="1098646"/>
                  </a:lnTo>
                  <a:lnTo>
                    <a:pt x="2271858" y="1167582"/>
                  </a:lnTo>
                  <a:cubicBezTo>
                    <a:pt x="2235996" y="1247374"/>
                    <a:pt x="2213247" y="1330321"/>
                    <a:pt x="2202893" y="1413757"/>
                  </a:cubicBezTo>
                  <a:lnTo>
                    <a:pt x="2199980" y="1524450"/>
                  </a:lnTo>
                  <a:lnTo>
                    <a:pt x="1924" y="1524450"/>
                  </a:lnTo>
                  <a:lnTo>
                    <a:pt x="0" y="1438260"/>
                  </a:lnTo>
                  <a:cubicBezTo>
                    <a:pt x="11529" y="994326"/>
                    <a:pt x="120065" y="547200"/>
                    <a:pt x="334158" y="128793"/>
                  </a:cubicBezTo>
                  <a:lnTo>
                    <a:pt x="404237" y="0"/>
                  </a:lnTo>
                  <a:close/>
                </a:path>
              </a:pathLst>
            </a:cu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GB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41" name="Segment 8">
              <a:extLst>
                <a:ext uri="{FF2B5EF4-FFF2-40B4-BE49-F238E27FC236}">
                  <a16:creationId xmlns:a16="http://schemas.microsoft.com/office/drawing/2014/main" id="{06F646A7-61BE-4812-AB1C-4CD34C28F5B2}"/>
                </a:ext>
              </a:extLst>
            </p:cNvPr>
            <p:cNvSpPr/>
            <p:nvPr/>
          </p:nvSpPr>
          <p:spPr>
            <a:xfrm rot="19800000">
              <a:off x="3677634" y="4283788"/>
              <a:ext cx="2314159" cy="1522784"/>
            </a:xfrm>
            <a:custGeom>
              <a:avLst/>
              <a:gdLst>
                <a:gd name="connsiteX0" fmla="*/ 2197880 w 2314159"/>
                <a:gd name="connsiteY0" fmla="*/ 0 h 1522784"/>
                <a:gd name="connsiteX1" fmla="*/ 2196500 w 2314159"/>
                <a:gd name="connsiteY1" fmla="*/ 52441 h 1522784"/>
                <a:gd name="connsiteX2" fmla="*/ 2281819 w 2314159"/>
                <a:gd name="connsiteY2" fmla="*/ 370856 h 1522784"/>
                <a:gd name="connsiteX3" fmla="*/ 2314159 w 2314159"/>
                <a:gd name="connsiteY3" fmla="*/ 423614 h 1522784"/>
                <a:gd name="connsiteX4" fmla="*/ 410342 w 2314159"/>
                <a:gd name="connsiteY4" fmla="*/ 1522784 h 1522784"/>
                <a:gd name="connsiteX5" fmla="*/ 307115 w 2314159"/>
                <a:gd name="connsiteY5" fmla="*/ 1334397 h 1522784"/>
                <a:gd name="connsiteX6" fmla="*/ 4585 w 2314159"/>
                <a:gd name="connsiteY6" fmla="*/ 205343 h 1522784"/>
                <a:gd name="connsiteX7" fmla="*/ 0 w 2314159"/>
                <a:gd name="connsiteY7" fmla="*/ 0 h 1522784"/>
                <a:gd name="connsiteX8" fmla="*/ 2197880 w 2314159"/>
                <a:gd name="connsiteY8" fmla="*/ 0 h 1522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314159" h="1522784">
                  <a:moveTo>
                    <a:pt x="2197880" y="0"/>
                  </a:moveTo>
                  <a:lnTo>
                    <a:pt x="2196500" y="52441"/>
                  </a:lnTo>
                  <a:cubicBezTo>
                    <a:pt x="2204312" y="162978"/>
                    <a:pt x="2233316" y="271223"/>
                    <a:pt x="2281819" y="370856"/>
                  </a:cubicBezTo>
                  <a:lnTo>
                    <a:pt x="2314159" y="423614"/>
                  </a:lnTo>
                  <a:lnTo>
                    <a:pt x="410342" y="1522784"/>
                  </a:lnTo>
                  <a:lnTo>
                    <a:pt x="307115" y="1334397"/>
                  </a:lnTo>
                  <a:cubicBezTo>
                    <a:pt x="135130" y="981112"/>
                    <a:pt x="32285" y="597290"/>
                    <a:pt x="4585" y="205343"/>
                  </a:cubicBezTo>
                  <a:lnTo>
                    <a:pt x="0" y="0"/>
                  </a:lnTo>
                  <a:lnTo>
                    <a:pt x="2197880" y="0"/>
                  </a:lnTo>
                  <a:close/>
                </a:path>
              </a:pathLst>
            </a:cu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GB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42" name="Sergment 7">
              <a:extLst>
                <a:ext uri="{FF2B5EF4-FFF2-40B4-BE49-F238E27FC236}">
                  <a16:creationId xmlns:a16="http://schemas.microsoft.com/office/drawing/2014/main" id="{1DC68BC9-E739-4EDD-859D-CA7427F94F17}"/>
                </a:ext>
              </a:extLst>
            </p:cNvPr>
            <p:cNvSpPr/>
            <p:nvPr/>
          </p:nvSpPr>
          <p:spPr>
            <a:xfrm rot="19800000">
              <a:off x="4427759" y="4426034"/>
              <a:ext cx="2213507" cy="2215483"/>
            </a:xfrm>
            <a:custGeom>
              <a:avLst/>
              <a:gdLst>
                <a:gd name="connsiteX0" fmla="*/ 1903969 w 2213507"/>
                <a:gd name="connsiteY0" fmla="*/ 0 h 2215483"/>
                <a:gd name="connsiteX1" fmla="*/ 1956914 w 2213507"/>
                <a:gd name="connsiteY1" fmla="*/ 86373 h 2215483"/>
                <a:gd name="connsiteX2" fmla="*/ 2139727 w 2213507"/>
                <a:gd name="connsiteY2" fmla="*/ 265085 h 2215483"/>
                <a:gd name="connsiteX3" fmla="*/ 2213507 w 2213507"/>
                <a:gd name="connsiteY3" fmla="*/ 312797 h 2215483"/>
                <a:gd name="connsiteX4" fmla="*/ 1114991 w 2213507"/>
                <a:gd name="connsiteY4" fmla="*/ 2215483 h 2215483"/>
                <a:gd name="connsiteX5" fmla="*/ 981024 w 2213507"/>
                <a:gd name="connsiteY5" fmla="*/ 2133552 h 2215483"/>
                <a:gd name="connsiteX6" fmla="*/ 36901 w 2213507"/>
                <a:gd name="connsiteY6" fmla="*/ 1166600 h 2215483"/>
                <a:gd name="connsiteX7" fmla="*/ 0 w 2213507"/>
                <a:gd name="connsiteY7" fmla="*/ 1099256 h 2215483"/>
                <a:gd name="connsiteX8" fmla="*/ 1903969 w 2213507"/>
                <a:gd name="connsiteY8" fmla="*/ 0 h 22154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13507" h="2215483">
                  <a:moveTo>
                    <a:pt x="1903969" y="0"/>
                  </a:moveTo>
                  <a:lnTo>
                    <a:pt x="1956914" y="86373"/>
                  </a:lnTo>
                  <a:cubicBezTo>
                    <a:pt x="2007598" y="153454"/>
                    <a:pt x="2068774" y="213914"/>
                    <a:pt x="2139727" y="265085"/>
                  </a:cubicBezTo>
                  <a:lnTo>
                    <a:pt x="2213507" y="312797"/>
                  </a:lnTo>
                  <a:lnTo>
                    <a:pt x="1114991" y="2215483"/>
                  </a:lnTo>
                  <a:lnTo>
                    <a:pt x="981024" y="2133552"/>
                  </a:lnTo>
                  <a:cubicBezTo>
                    <a:pt x="586411" y="1878248"/>
                    <a:pt x="268853" y="1545294"/>
                    <a:pt x="36901" y="1166600"/>
                  </a:cubicBezTo>
                  <a:lnTo>
                    <a:pt x="0" y="1099256"/>
                  </a:lnTo>
                  <a:lnTo>
                    <a:pt x="1903969" y="0"/>
                  </a:lnTo>
                  <a:close/>
                </a:path>
              </a:pathLst>
            </a:cu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GB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43" name="Segment 6">
              <a:extLst>
                <a:ext uri="{FF2B5EF4-FFF2-40B4-BE49-F238E27FC236}">
                  <a16:creationId xmlns:a16="http://schemas.microsoft.com/office/drawing/2014/main" id="{712DC6AD-2399-41EE-B7B8-AFA9808DCD92}"/>
                </a:ext>
              </a:extLst>
            </p:cNvPr>
            <p:cNvSpPr/>
            <p:nvPr/>
          </p:nvSpPr>
          <p:spPr>
            <a:xfrm rot="19800000">
              <a:off x="5624438" y="4309442"/>
              <a:ext cx="1507471" cy="2310696"/>
            </a:xfrm>
            <a:custGeom>
              <a:avLst/>
              <a:gdLst>
                <a:gd name="connsiteX0" fmla="*/ 1507471 w 1507471"/>
                <a:gd name="connsiteY0" fmla="*/ 110089 h 2310696"/>
                <a:gd name="connsiteX1" fmla="*/ 1507470 w 1507471"/>
                <a:gd name="connsiteY1" fmla="*/ 2309303 h 2310696"/>
                <a:gd name="connsiteX2" fmla="*/ 1445089 w 1507471"/>
                <a:gd name="connsiteY2" fmla="*/ 2310696 h 2310696"/>
                <a:gd name="connsiteX3" fmla="*/ 135622 w 1507471"/>
                <a:gd name="connsiteY3" fmla="*/ 1976537 h 2310696"/>
                <a:gd name="connsiteX4" fmla="*/ 0 w 1507471"/>
                <a:gd name="connsiteY4" fmla="*/ 1902743 h 2310696"/>
                <a:gd name="connsiteX5" fmla="*/ 1098548 w 1507471"/>
                <a:gd name="connsiteY5" fmla="*/ 0 h 2310696"/>
                <a:gd name="connsiteX6" fmla="*/ 1174411 w 1507471"/>
                <a:gd name="connsiteY6" fmla="*/ 38838 h 2310696"/>
                <a:gd name="connsiteX7" fmla="*/ 1420586 w 1507471"/>
                <a:gd name="connsiteY7" fmla="*/ 107802 h 2310696"/>
                <a:gd name="connsiteX8" fmla="*/ 1507471 w 1507471"/>
                <a:gd name="connsiteY8" fmla="*/ 110089 h 2310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07471" h="2310696">
                  <a:moveTo>
                    <a:pt x="1507471" y="110089"/>
                  </a:moveTo>
                  <a:lnTo>
                    <a:pt x="1507470" y="2309303"/>
                  </a:lnTo>
                  <a:lnTo>
                    <a:pt x="1445089" y="2310696"/>
                  </a:lnTo>
                  <a:cubicBezTo>
                    <a:pt x="1001155" y="2299166"/>
                    <a:pt x="554029" y="2190630"/>
                    <a:pt x="135622" y="1976537"/>
                  </a:cubicBezTo>
                  <a:lnTo>
                    <a:pt x="0" y="1902743"/>
                  </a:lnTo>
                  <a:lnTo>
                    <a:pt x="1098548" y="0"/>
                  </a:lnTo>
                  <a:lnTo>
                    <a:pt x="1174411" y="38838"/>
                  </a:lnTo>
                  <a:cubicBezTo>
                    <a:pt x="1254203" y="74699"/>
                    <a:pt x="1337151" y="97449"/>
                    <a:pt x="1420586" y="107802"/>
                  </a:cubicBezTo>
                  <a:lnTo>
                    <a:pt x="1507471" y="110089"/>
                  </a:lnTo>
                  <a:close/>
                </a:path>
              </a:pathLst>
            </a:cu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GB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44" name="Segment 5">
              <a:extLst>
                <a:ext uri="{FF2B5EF4-FFF2-40B4-BE49-F238E27FC236}">
                  <a16:creationId xmlns:a16="http://schemas.microsoft.com/office/drawing/2014/main" id="{F7D8B1BD-D1A2-44D6-8F5B-C11C0099E251}"/>
                </a:ext>
              </a:extLst>
            </p:cNvPr>
            <p:cNvSpPr/>
            <p:nvPr/>
          </p:nvSpPr>
          <p:spPr>
            <a:xfrm rot="19800000">
              <a:off x="6929297" y="3541321"/>
              <a:ext cx="1543866" cy="2313066"/>
            </a:xfrm>
            <a:custGeom>
              <a:avLst/>
              <a:gdLst>
                <a:gd name="connsiteX0" fmla="*/ 444773 w 1543866"/>
                <a:gd name="connsiteY0" fmla="*/ 0 h 2313066"/>
                <a:gd name="connsiteX1" fmla="*/ 1543866 w 1543866"/>
                <a:gd name="connsiteY1" fmla="*/ 1903686 h 2313066"/>
                <a:gd name="connsiteX2" fmla="*/ 1358205 w 1543866"/>
                <a:gd name="connsiteY2" fmla="*/ 2005420 h 2313066"/>
                <a:gd name="connsiteX3" fmla="*/ 229151 w 1543866"/>
                <a:gd name="connsiteY3" fmla="*/ 2307949 h 2313066"/>
                <a:gd name="connsiteX4" fmla="*/ 0 w 1543866"/>
                <a:gd name="connsiteY4" fmla="*/ 2313066 h 2313066"/>
                <a:gd name="connsiteX5" fmla="*/ 0 w 1543866"/>
                <a:gd name="connsiteY5" fmla="*/ 114028 h 2313066"/>
                <a:gd name="connsiteX6" fmla="*/ 76249 w 1543866"/>
                <a:gd name="connsiteY6" fmla="*/ 116034 h 2313066"/>
                <a:gd name="connsiteX7" fmla="*/ 394664 w 1543866"/>
                <a:gd name="connsiteY7" fmla="*/ 30715 h 2313066"/>
                <a:gd name="connsiteX8" fmla="*/ 444773 w 1543866"/>
                <a:gd name="connsiteY8" fmla="*/ 0 h 23130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43866" h="2313066">
                  <a:moveTo>
                    <a:pt x="444773" y="0"/>
                  </a:moveTo>
                  <a:lnTo>
                    <a:pt x="1543866" y="1903686"/>
                  </a:lnTo>
                  <a:lnTo>
                    <a:pt x="1358205" y="2005420"/>
                  </a:lnTo>
                  <a:cubicBezTo>
                    <a:pt x="1004919" y="2177405"/>
                    <a:pt x="621097" y="2280250"/>
                    <a:pt x="229151" y="2307949"/>
                  </a:cubicBezTo>
                  <a:lnTo>
                    <a:pt x="0" y="2313066"/>
                  </a:lnTo>
                  <a:lnTo>
                    <a:pt x="0" y="114028"/>
                  </a:lnTo>
                  <a:lnTo>
                    <a:pt x="76249" y="116034"/>
                  </a:lnTo>
                  <a:cubicBezTo>
                    <a:pt x="186786" y="108223"/>
                    <a:pt x="295031" y="79218"/>
                    <a:pt x="394664" y="30715"/>
                  </a:cubicBezTo>
                  <a:lnTo>
                    <a:pt x="444773" y="0"/>
                  </a:lnTo>
                  <a:close/>
                </a:path>
              </a:pathLst>
            </a:cu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GB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45" name="Segment 4">
              <a:extLst>
                <a:ext uri="{FF2B5EF4-FFF2-40B4-BE49-F238E27FC236}">
                  <a16:creationId xmlns:a16="http://schemas.microsoft.com/office/drawing/2014/main" id="{1E13AAAA-A35D-4E13-A1CF-66F77CBEDFA4}"/>
                </a:ext>
              </a:extLst>
            </p:cNvPr>
            <p:cNvSpPr/>
            <p:nvPr/>
          </p:nvSpPr>
          <p:spPr>
            <a:xfrm rot="19800000">
              <a:off x="7091699" y="2887148"/>
              <a:ext cx="2216506" cy="2212380"/>
            </a:xfrm>
            <a:custGeom>
              <a:avLst/>
              <a:gdLst>
                <a:gd name="connsiteX0" fmla="*/ 313753 w 2216506"/>
                <a:gd name="connsiteY0" fmla="*/ 0 h 2212380"/>
                <a:gd name="connsiteX1" fmla="*/ 2216506 w 2216506"/>
                <a:gd name="connsiteY1" fmla="*/ 1098555 h 2212380"/>
                <a:gd name="connsiteX2" fmla="*/ 2136202 w 2216506"/>
                <a:gd name="connsiteY2" fmla="*/ 1229862 h 2212380"/>
                <a:gd name="connsiteX3" fmla="*/ 1169250 w 2216506"/>
                <a:gd name="connsiteY3" fmla="*/ 2173985 h 2212380"/>
                <a:gd name="connsiteX4" fmla="*/ 1099181 w 2216506"/>
                <a:gd name="connsiteY4" fmla="*/ 2212380 h 2212380"/>
                <a:gd name="connsiteX5" fmla="*/ 0 w 2216506"/>
                <a:gd name="connsiteY5" fmla="*/ 308542 h 2212380"/>
                <a:gd name="connsiteX6" fmla="*/ 89023 w 2216506"/>
                <a:gd name="connsiteY6" fmla="*/ 253972 h 2212380"/>
                <a:gd name="connsiteX7" fmla="*/ 267735 w 2216506"/>
                <a:gd name="connsiteY7" fmla="*/ 71159 h 2212380"/>
                <a:gd name="connsiteX8" fmla="*/ 313753 w 2216506"/>
                <a:gd name="connsiteY8" fmla="*/ 0 h 22123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16506" h="2212380">
                  <a:moveTo>
                    <a:pt x="313753" y="0"/>
                  </a:moveTo>
                  <a:lnTo>
                    <a:pt x="2216506" y="1098555"/>
                  </a:lnTo>
                  <a:lnTo>
                    <a:pt x="2136202" y="1229862"/>
                  </a:lnTo>
                  <a:cubicBezTo>
                    <a:pt x="1880899" y="1624475"/>
                    <a:pt x="1547943" y="1942033"/>
                    <a:pt x="1169250" y="2173985"/>
                  </a:cubicBezTo>
                  <a:lnTo>
                    <a:pt x="1099181" y="2212380"/>
                  </a:lnTo>
                  <a:lnTo>
                    <a:pt x="0" y="308542"/>
                  </a:lnTo>
                  <a:lnTo>
                    <a:pt x="89023" y="253972"/>
                  </a:lnTo>
                  <a:cubicBezTo>
                    <a:pt x="156104" y="203288"/>
                    <a:pt x="216564" y="142112"/>
                    <a:pt x="267735" y="71159"/>
                  </a:cubicBezTo>
                  <a:lnTo>
                    <a:pt x="313753" y="0"/>
                  </a:ln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GB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46" name="Segment 3">
              <a:extLst>
                <a:ext uri="{FF2B5EF4-FFF2-40B4-BE49-F238E27FC236}">
                  <a16:creationId xmlns:a16="http://schemas.microsoft.com/office/drawing/2014/main" id="{B16D7BB5-F9F8-41DF-B0FD-B8AD17EAB60E}"/>
                </a:ext>
              </a:extLst>
            </p:cNvPr>
            <p:cNvSpPr/>
            <p:nvPr/>
          </p:nvSpPr>
          <p:spPr>
            <a:xfrm rot="19800000">
              <a:off x="6970628" y="2373957"/>
              <a:ext cx="2312118" cy="1530902"/>
            </a:xfrm>
            <a:custGeom>
              <a:avLst/>
              <a:gdLst>
                <a:gd name="connsiteX0" fmla="*/ 2310263 w 2312118"/>
                <a:gd name="connsiteY0" fmla="*/ 0 h 1530902"/>
                <a:gd name="connsiteX1" fmla="*/ 2312118 w 2312118"/>
                <a:gd name="connsiteY1" fmla="*/ 83073 h 1530902"/>
                <a:gd name="connsiteX2" fmla="*/ 1902674 w 2312118"/>
                <a:gd name="connsiteY2" fmla="*/ 1530902 h 1530902"/>
                <a:gd name="connsiteX3" fmla="*/ 0 w 2312118"/>
                <a:gd name="connsiteY3" fmla="*/ 432392 h 1530902"/>
                <a:gd name="connsiteX4" fmla="*/ 109224 w 2312118"/>
                <a:gd name="connsiteY4" fmla="*/ 107576 h 1530902"/>
                <a:gd name="connsiteX5" fmla="*/ 112056 w 2312118"/>
                <a:gd name="connsiteY5" fmla="*/ 0 h 1530902"/>
                <a:gd name="connsiteX6" fmla="*/ 2310263 w 2312118"/>
                <a:gd name="connsiteY6" fmla="*/ 0 h 15309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12118" h="1530902">
                  <a:moveTo>
                    <a:pt x="2310263" y="0"/>
                  </a:moveTo>
                  <a:lnTo>
                    <a:pt x="2312118" y="83073"/>
                  </a:lnTo>
                  <a:cubicBezTo>
                    <a:pt x="2299307" y="576334"/>
                    <a:pt x="2166736" y="1073534"/>
                    <a:pt x="1902674" y="1530902"/>
                  </a:cubicBezTo>
                  <a:lnTo>
                    <a:pt x="0" y="432392"/>
                  </a:lnTo>
                  <a:cubicBezTo>
                    <a:pt x="59577" y="329203"/>
                    <a:pt x="95420" y="218824"/>
                    <a:pt x="109224" y="107576"/>
                  </a:cubicBezTo>
                  <a:lnTo>
                    <a:pt x="112056" y="0"/>
                  </a:lnTo>
                  <a:lnTo>
                    <a:pt x="2310263" y="0"/>
                  </a:lnTo>
                  <a:close/>
                </a:path>
              </a:pathLst>
            </a:cu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GB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47" name="Segment 2">
              <a:extLst>
                <a:ext uri="{FF2B5EF4-FFF2-40B4-BE49-F238E27FC236}">
                  <a16:creationId xmlns:a16="http://schemas.microsoft.com/office/drawing/2014/main" id="{FA06254C-FD79-484E-A891-DEDBB1E55C96}"/>
                </a:ext>
              </a:extLst>
            </p:cNvPr>
            <p:cNvSpPr/>
            <p:nvPr/>
          </p:nvSpPr>
          <p:spPr>
            <a:xfrm rot="19800000">
              <a:off x="6213111" y="1062999"/>
              <a:ext cx="2305260" cy="1510854"/>
            </a:xfrm>
            <a:custGeom>
              <a:avLst/>
              <a:gdLst>
                <a:gd name="connsiteX0" fmla="*/ 1903094 w 2305260"/>
                <a:gd name="connsiteY0" fmla="*/ 0 h 1510854"/>
                <a:gd name="connsiteX1" fmla="*/ 1998076 w 2305260"/>
                <a:gd name="connsiteY1" fmla="*/ 173339 h 1510854"/>
                <a:gd name="connsiteX2" fmla="*/ 2300605 w 2305260"/>
                <a:gd name="connsiteY2" fmla="*/ 1302394 h 1510854"/>
                <a:gd name="connsiteX3" fmla="*/ 2305260 w 2305260"/>
                <a:gd name="connsiteY3" fmla="*/ 1510854 h 1510854"/>
                <a:gd name="connsiteX4" fmla="*/ 107228 w 2305260"/>
                <a:gd name="connsiteY4" fmla="*/ 1510854 h 1510854"/>
                <a:gd name="connsiteX5" fmla="*/ 108690 w 2305260"/>
                <a:gd name="connsiteY5" fmla="*/ 1455295 h 1510854"/>
                <a:gd name="connsiteX6" fmla="*/ 23371 w 2305260"/>
                <a:gd name="connsiteY6" fmla="*/ 1136880 h 1510854"/>
                <a:gd name="connsiteX7" fmla="*/ 0 w 2305260"/>
                <a:gd name="connsiteY7" fmla="*/ 1098752 h 1510854"/>
                <a:gd name="connsiteX8" fmla="*/ 1903094 w 2305260"/>
                <a:gd name="connsiteY8" fmla="*/ 0 h 1510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305260" h="1510854">
                  <a:moveTo>
                    <a:pt x="1903094" y="0"/>
                  </a:moveTo>
                  <a:lnTo>
                    <a:pt x="1998076" y="173339"/>
                  </a:lnTo>
                  <a:cubicBezTo>
                    <a:pt x="2170061" y="526625"/>
                    <a:pt x="2272905" y="910447"/>
                    <a:pt x="2300605" y="1302394"/>
                  </a:cubicBezTo>
                  <a:lnTo>
                    <a:pt x="2305260" y="1510854"/>
                  </a:lnTo>
                  <a:lnTo>
                    <a:pt x="107228" y="1510854"/>
                  </a:lnTo>
                  <a:lnTo>
                    <a:pt x="108690" y="1455295"/>
                  </a:lnTo>
                  <a:cubicBezTo>
                    <a:pt x="100879" y="1344759"/>
                    <a:pt x="71874" y="1236513"/>
                    <a:pt x="23371" y="1136880"/>
                  </a:cubicBezTo>
                  <a:lnTo>
                    <a:pt x="0" y="1098752"/>
                  </a:lnTo>
                  <a:lnTo>
                    <a:pt x="1903094" y="0"/>
                  </a:lnTo>
                  <a:close/>
                </a:path>
              </a:pathLst>
            </a:custGeom>
            <a:solidFill>
              <a:srgbClr val="FF3399"/>
            </a:solidFill>
            <a:ln>
              <a:solidFill>
                <a:srgbClr val="FF33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GB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48" name="Segment 1">
              <a:extLst>
                <a:ext uri="{FF2B5EF4-FFF2-40B4-BE49-F238E27FC236}">
                  <a16:creationId xmlns:a16="http://schemas.microsoft.com/office/drawing/2014/main" id="{CA9536F3-A9E2-471A-859F-8624299EC139}"/>
                </a:ext>
              </a:extLst>
            </p:cNvPr>
            <p:cNvSpPr/>
            <p:nvPr/>
          </p:nvSpPr>
          <p:spPr>
            <a:xfrm rot="19800000">
              <a:off x="5553398" y="213310"/>
              <a:ext cx="2222159" cy="2230365"/>
            </a:xfrm>
            <a:custGeom>
              <a:avLst/>
              <a:gdLst>
                <a:gd name="connsiteX0" fmla="*/ 1098510 w 2222159"/>
                <a:gd name="connsiteY0" fmla="*/ 0 h 2230365"/>
                <a:gd name="connsiteX1" fmla="*/ 2177012 w 2222159"/>
                <a:gd name="connsiteY1" fmla="*/ 1049135 h 2230365"/>
                <a:gd name="connsiteX2" fmla="*/ 2222159 w 2222159"/>
                <a:gd name="connsiteY2" fmla="*/ 1131525 h 2230365"/>
                <a:gd name="connsiteX3" fmla="*/ 318913 w 2222159"/>
                <a:gd name="connsiteY3" fmla="*/ 2230365 h 2230365"/>
                <a:gd name="connsiteX4" fmla="*/ 256999 w 2222159"/>
                <a:gd name="connsiteY4" fmla="*/ 2129361 h 2230365"/>
                <a:gd name="connsiteX5" fmla="*/ 0 w 2222159"/>
                <a:gd name="connsiteY5" fmla="*/ 1902674 h 2230365"/>
                <a:gd name="connsiteX6" fmla="*/ 1098510 w 2222159"/>
                <a:gd name="connsiteY6" fmla="*/ 0 h 22303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22159" h="2230365">
                  <a:moveTo>
                    <a:pt x="1098510" y="0"/>
                  </a:moveTo>
                  <a:cubicBezTo>
                    <a:pt x="1555877" y="264061"/>
                    <a:pt x="1919287" y="628363"/>
                    <a:pt x="2177012" y="1049135"/>
                  </a:cubicBezTo>
                  <a:lnTo>
                    <a:pt x="2222159" y="1131525"/>
                  </a:lnTo>
                  <a:lnTo>
                    <a:pt x="318913" y="2230365"/>
                  </a:lnTo>
                  <a:lnTo>
                    <a:pt x="256999" y="2129361"/>
                  </a:lnTo>
                  <a:cubicBezTo>
                    <a:pt x="189420" y="2039920"/>
                    <a:pt x="103190" y="1962251"/>
                    <a:pt x="0" y="1902674"/>
                  </a:cubicBezTo>
                  <a:lnTo>
                    <a:pt x="1098510" y="0"/>
                  </a:lnTo>
                  <a:close/>
                </a:path>
              </a:pathLst>
            </a:cu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GB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49" name="Segment 12 Text">
              <a:extLst>
                <a:ext uri="{FF2B5EF4-FFF2-40B4-BE49-F238E27FC236}">
                  <a16:creationId xmlns:a16="http://schemas.microsoft.com/office/drawing/2014/main" id="{4B1DDD7E-8BDB-4D1F-BB9A-3D9CEE23754C}"/>
                </a:ext>
              </a:extLst>
            </p:cNvPr>
            <p:cNvSpPr/>
            <p:nvPr/>
          </p:nvSpPr>
          <p:spPr>
            <a:xfrm rot="15094825">
              <a:off x="4463267" y="1144441"/>
              <a:ext cx="2134632" cy="815259"/>
            </a:xfrm>
            <a:prstGeom prst="rect">
              <a:avLst/>
            </a:prstGeom>
            <a:noFill/>
          </p:spPr>
          <p:txBody>
            <a:bodyPr vert="horz" wrap="square" lIns="27000" tIns="27000" rIns="27000" bIns="27000" anchor="ctr" anchorCtr="0">
              <a:norm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 smtClean="0">
                  <a:ln w="0"/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10</a:t>
              </a:r>
              <a:endParaRPr kumimoji="0" lang="en-US" sz="1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50" name="Segment 11 Text">
              <a:extLst>
                <a:ext uri="{FF2B5EF4-FFF2-40B4-BE49-F238E27FC236}">
                  <a16:creationId xmlns:a16="http://schemas.microsoft.com/office/drawing/2014/main" id="{FEA8BDF8-7D2E-44E1-88E7-8E5918C791FA}"/>
                </a:ext>
              </a:extLst>
            </p:cNvPr>
            <p:cNvSpPr/>
            <p:nvPr/>
          </p:nvSpPr>
          <p:spPr>
            <a:xfrm rot="13372475">
              <a:off x="3598843" y="1691676"/>
              <a:ext cx="2134632" cy="815259"/>
            </a:xfrm>
            <a:prstGeom prst="rect">
              <a:avLst/>
            </a:prstGeom>
            <a:noFill/>
          </p:spPr>
          <p:txBody>
            <a:bodyPr vert="horz" wrap="square" lIns="27000" tIns="27000" rIns="27000" bIns="27000" anchor="ctr" anchorCtr="0">
              <a:norm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 smtClean="0">
                  <a:ln w="0"/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1</a:t>
              </a:r>
              <a:endParaRPr kumimoji="0" lang="en-US" sz="1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51" name="Segment 10 Text">
              <a:extLst>
                <a:ext uri="{FF2B5EF4-FFF2-40B4-BE49-F238E27FC236}">
                  <a16:creationId xmlns:a16="http://schemas.microsoft.com/office/drawing/2014/main" id="{5ED905A6-A039-4FD3-ADF7-ADEA4B3BBD50}"/>
                </a:ext>
              </a:extLst>
            </p:cNvPr>
            <p:cNvSpPr/>
            <p:nvPr/>
          </p:nvSpPr>
          <p:spPr>
            <a:xfrm rot="11488962">
              <a:off x="3137292" y="2566500"/>
              <a:ext cx="2134632" cy="815259"/>
            </a:xfrm>
            <a:prstGeom prst="rect">
              <a:avLst/>
            </a:prstGeom>
            <a:noFill/>
          </p:spPr>
          <p:txBody>
            <a:bodyPr vert="horz" wrap="square" lIns="27000" tIns="27000" rIns="27000" bIns="27000" anchor="ctr" anchorCtr="0">
              <a:norm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 smtClean="0">
                  <a:ln w="0"/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8</a:t>
              </a:r>
              <a:endParaRPr kumimoji="0" lang="en-US" sz="1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52" name="Segment 9 Text">
              <a:extLst>
                <a:ext uri="{FF2B5EF4-FFF2-40B4-BE49-F238E27FC236}">
                  <a16:creationId xmlns:a16="http://schemas.microsoft.com/office/drawing/2014/main" id="{EE63C8E8-E688-445E-B50A-1A9C690DE77D}"/>
                </a:ext>
              </a:extLst>
            </p:cNvPr>
            <p:cNvSpPr/>
            <p:nvPr/>
          </p:nvSpPr>
          <p:spPr>
            <a:xfrm rot="9928268">
              <a:off x="3174221" y="3570954"/>
              <a:ext cx="2134632" cy="815259"/>
            </a:xfrm>
            <a:prstGeom prst="rect">
              <a:avLst/>
            </a:prstGeom>
            <a:noFill/>
          </p:spPr>
          <p:txBody>
            <a:bodyPr vert="horz" wrap="square" lIns="27000" tIns="27000" rIns="27000" bIns="27000" anchor="ctr" anchorCtr="0">
              <a:norm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 smtClean="0">
                  <a:ln w="0"/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3</a:t>
              </a:r>
              <a:endParaRPr kumimoji="0" lang="en-US" sz="1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53" name="Segment 8 Text">
              <a:extLst>
                <a:ext uri="{FF2B5EF4-FFF2-40B4-BE49-F238E27FC236}">
                  <a16:creationId xmlns:a16="http://schemas.microsoft.com/office/drawing/2014/main" id="{10687200-51C0-4CEF-8623-B947CA41F204}"/>
                </a:ext>
              </a:extLst>
            </p:cNvPr>
            <p:cNvSpPr/>
            <p:nvPr/>
          </p:nvSpPr>
          <p:spPr>
            <a:xfrm rot="8011487">
              <a:off x="3668031" y="4430664"/>
              <a:ext cx="2134632" cy="815259"/>
            </a:xfrm>
            <a:prstGeom prst="rect">
              <a:avLst/>
            </a:prstGeom>
            <a:noFill/>
          </p:spPr>
          <p:txBody>
            <a:bodyPr vert="horz" wrap="square" lIns="27000" tIns="27000" rIns="27000" bIns="27000" anchor="ctr" anchorCtr="0">
              <a:norm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 smtClean="0">
                  <a:ln w="0"/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-3</a:t>
              </a:r>
              <a:endParaRPr kumimoji="0" lang="en-US" sz="1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54" name="Segment 7 Text">
              <a:extLst>
                <a:ext uri="{FF2B5EF4-FFF2-40B4-BE49-F238E27FC236}">
                  <a16:creationId xmlns:a16="http://schemas.microsoft.com/office/drawing/2014/main" id="{EBFF6283-2405-4BAB-A2A8-60CAA1B058EB}"/>
                </a:ext>
              </a:extLst>
            </p:cNvPr>
            <p:cNvSpPr/>
            <p:nvPr/>
          </p:nvSpPr>
          <p:spPr>
            <a:xfrm rot="6200893">
              <a:off x="4544228" y="4926742"/>
              <a:ext cx="2134632" cy="815259"/>
            </a:xfrm>
            <a:prstGeom prst="rect">
              <a:avLst/>
            </a:prstGeom>
            <a:noFill/>
          </p:spPr>
          <p:txBody>
            <a:bodyPr vert="horz" wrap="square" lIns="27000" tIns="27000" rIns="27000" bIns="27000" anchor="ctr" anchorCtr="0">
              <a:norm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 smtClean="0">
                  <a:ln w="0"/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2</a:t>
              </a:r>
              <a:endParaRPr kumimoji="0" lang="en-US" sz="1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55" name="Segment 6 Text">
              <a:extLst>
                <a:ext uri="{FF2B5EF4-FFF2-40B4-BE49-F238E27FC236}">
                  <a16:creationId xmlns:a16="http://schemas.microsoft.com/office/drawing/2014/main" id="{490C904E-25FA-4B67-AEC5-B2F8136DA55F}"/>
                </a:ext>
              </a:extLst>
            </p:cNvPr>
            <p:cNvSpPr/>
            <p:nvPr/>
          </p:nvSpPr>
          <p:spPr>
            <a:xfrm rot="4481382">
              <a:off x="5514398" y="4886317"/>
              <a:ext cx="2134632" cy="815259"/>
            </a:xfrm>
            <a:prstGeom prst="rect">
              <a:avLst/>
            </a:prstGeom>
            <a:noFill/>
          </p:spPr>
          <p:txBody>
            <a:bodyPr vert="horz" wrap="square" lIns="27000" tIns="27000" rIns="27000" bIns="27000" anchor="ctr" anchorCtr="0">
              <a:norm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 smtClean="0">
                  <a:ln w="0"/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6</a:t>
              </a:r>
              <a:endParaRPr kumimoji="0" lang="en-US" sz="1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56" name="Segment 5 Text">
              <a:extLst>
                <a:ext uri="{FF2B5EF4-FFF2-40B4-BE49-F238E27FC236}">
                  <a16:creationId xmlns:a16="http://schemas.microsoft.com/office/drawing/2014/main" id="{04E07933-07DC-4A50-AF94-68CEDCF07656}"/>
                </a:ext>
              </a:extLst>
            </p:cNvPr>
            <p:cNvSpPr/>
            <p:nvPr/>
          </p:nvSpPr>
          <p:spPr>
            <a:xfrm rot="2699573">
              <a:off x="6396327" y="4401569"/>
              <a:ext cx="2134632" cy="815259"/>
            </a:xfrm>
            <a:prstGeom prst="rect">
              <a:avLst/>
            </a:prstGeom>
            <a:noFill/>
          </p:spPr>
          <p:txBody>
            <a:bodyPr vert="horz" wrap="square" lIns="27000" tIns="27000" rIns="27000" bIns="27000" anchor="ctr" anchorCtr="0">
              <a:norm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 smtClean="0">
                  <a:ln w="0"/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4</a:t>
              </a:r>
              <a:endParaRPr kumimoji="0" lang="en-US" sz="1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57" name="Segment 4 Text">
              <a:extLst>
                <a:ext uri="{FF2B5EF4-FFF2-40B4-BE49-F238E27FC236}">
                  <a16:creationId xmlns:a16="http://schemas.microsoft.com/office/drawing/2014/main" id="{1F77009D-9539-410E-B129-9A03AF091CD7}"/>
                </a:ext>
              </a:extLst>
            </p:cNvPr>
            <p:cNvSpPr/>
            <p:nvPr/>
          </p:nvSpPr>
          <p:spPr>
            <a:xfrm rot="906046">
              <a:off x="6916382" y="3531351"/>
              <a:ext cx="2134632" cy="815259"/>
            </a:xfrm>
            <a:prstGeom prst="rect">
              <a:avLst/>
            </a:prstGeom>
            <a:noFill/>
          </p:spPr>
          <p:txBody>
            <a:bodyPr vert="horz" wrap="square" lIns="27000" tIns="27000" rIns="27000" bIns="27000" anchor="ctr" anchorCtr="0">
              <a:norm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 smtClean="0">
                  <a:ln w="0"/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9</a:t>
              </a:r>
              <a:endParaRPr kumimoji="0" lang="en-US" sz="1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58" name="Segment 3 Text">
              <a:extLst>
                <a:ext uri="{FF2B5EF4-FFF2-40B4-BE49-F238E27FC236}">
                  <a16:creationId xmlns:a16="http://schemas.microsoft.com/office/drawing/2014/main" id="{9C761F5C-8CD0-4888-B71F-ABB96AA6C077}"/>
                </a:ext>
              </a:extLst>
            </p:cNvPr>
            <p:cNvSpPr/>
            <p:nvPr/>
          </p:nvSpPr>
          <p:spPr>
            <a:xfrm rot="20849754">
              <a:off x="6922781" y="2537457"/>
              <a:ext cx="2134632" cy="815259"/>
            </a:xfrm>
            <a:prstGeom prst="rect">
              <a:avLst/>
            </a:prstGeom>
            <a:noFill/>
          </p:spPr>
          <p:txBody>
            <a:bodyPr vert="horz" wrap="square" lIns="27000" tIns="27000" rIns="27000" bIns="27000" anchor="ctr" anchorCtr="0">
              <a:norm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 smtClean="0">
                  <a:ln w="0"/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-5</a:t>
              </a:r>
              <a:endParaRPr kumimoji="0" lang="en-US" sz="1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59" name="Segment 2 Text">
              <a:extLst>
                <a:ext uri="{FF2B5EF4-FFF2-40B4-BE49-F238E27FC236}">
                  <a16:creationId xmlns:a16="http://schemas.microsoft.com/office/drawing/2014/main" id="{D48B315C-714E-4DFD-ACB0-3F7A1DA7042C}"/>
                </a:ext>
              </a:extLst>
            </p:cNvPr>
            <p:cNvSpPr/>
            <p:nvPr/>
          </p:nvSpPr>
          <p:spPr>
            <a:xfrm rot="18962840">
              <a:off x="6404623" y="1632529"/>
              <a:ext cx="2134632" cy="815259"/>
            </a:xfrm>
            <a:prstGeom prst="rect">
              <a:avLst/>
            </a:prstGeom>
            <a:noFill/>
          </p:spPr>
          <p:txBody>
            <a:bodyPr vert="horz" wrap="square" lIns="27000" tIns="27000" rIns="27000" bIns="27000" anchor="ctr" anchorCtr="0">
              <a:norm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 smtClean="0">
                  <a:ln w="0"/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7</a:t>
              </a:r>
              <a:endParaRPr kumimoji="0" lang="en-US" sz="1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60" name="Segment 1 Text">
              <a:extLst>
                <a:ext uri="{FF2B5EF4-FFF2-40B4-BE49-F238E27FC236}">
                  <a16:creationId xmlns:a16="http://schemas.microsoft.com/office/drawing/2014/main" id="{3F4B9156-2086-4D8C-A68F-CEA5507DD04F}"/>
                </a:ext>
              </a:extLst>
            </p:cNvPr>
            <p:cNvSpPr/>
            <p:nvPr/>
          </p:nvSpPr>
          <p:spPr>
            <a:xfrm rot="17067617">
              <a:off x="5510755" y="1105679"/>
              <a:ext cx="2134632" cy="815259"/>
            </a:xfrm>
            <a:prstGeom prst="rect">
              <a:avLst/>
            </a:prstGeom>
            <a:noFill/>
          </p:spPr>
          <p:txBody>
            <a:bodyPr vert="horz" wrap="square" lIns="27000" tIns="27000" rIns="27000" bIns="27000" anchor="ctr" anchorCtr="0">
              <a:norm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 smtClean="0">
                  <a:ln w="0"/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5</a:t>
              </a:r>
              <a:endParaRPr kumimoji="0" lang="en-US" sz="1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</p:grpSp>
      <p:grpSp>
        <p:nvGrpSpPr>
          <p:cNvPr id="30" name="Spin Button">
            <a:extLst>
              <a:ext uri="{FF2B5EF4-FFF2-40B4-BE49-F238E27FC236}">
                <a16:creationId xmlns:a16="http://schemas.microsoft.com/office/drawing/2014/main" id="{5A4AE164-BDC2-4C05-9DBE-540CC6E78467}"/>
              </a:ext>
            </a:extLst>
          </p:cNvPr>
          <p:cNvGrpSpPr/>
          <p:nvPr/>
        </p:nvGrpSpPr>
        <p:grpSpPr>
          <a:xfrm>
            <a:off x="3897000" y="1896750"/>
            <a:ext cx="1350000" cy="1350000"/>
            <a:chOff x="5196000" y="2529000"/>
            <a:chExt cx="1800000" cy="1800000"/>
          </a:xfrm>
        </p:grpSpPr>
        <p:sp>
          <p:nvSpPr>
            <p:cNvPr id="31" name="Spin Button">
              <a:extLst>
                <a:ext uri="{FF2B5EF4-FFF2-40B4-BE49-F238E27FC236}">
                  <a16:creationId xmlns:a16="http://schemas.microsoft.com/office/drawing/2014/main" id="{9AEA8EA1-DEE8-4F31-B59A-5B19D9F0ECB2}"/>
                </a:ext>
              </a:extLst>
            </p:cNvPr>
            <p:cNvSpPr/>
            <p:nvPr/>
          </p:nvSpPr>
          <p:spPr>
            <a:xfrm>
              <a:off x="5196000" y="2529000"/>
              <a:ext cx="1800000" cy="1800000"/>
            </a:xfrm>
            <a:custGeom>
              <a:avLst/>
              <a:gdLst>
                <a:gd name="connsiteX0" fmla="*/ 900000 w 1800000"/>
                <a:gd name="connsiteY0" fmla="*/ 0 h 1800000"/>
                <a:gd name="connsiteX1" fmla="*/ 1800000 w 1800000"/>
                <a:gd name="connsiteY1" fmla="*/ 900000 h 1800000"/>
                <a:gd name="connsiteX2" fmla="*/ 900000 w 1800000"/>
                <a:gd name="connsiteY2" fmla="*/ 1800000 h 1800000"/>
                <a:gd name="connsiteX3" fmla="*/ 0 w 1800000"/>
                <a:gd name="connsiteY3" fmla="*/ 900000 h 1800000"/>
                <a:gd name="connsiteX4" fmla="*/ 900000 w 1800000"/>
                <a:gd name="connsiteY4" fmla="*/ 0 h 180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00000" h="1800000">
                  <a:moveTo>
                    <a:pt x="900000" y="0"/>
                  </a:moveTo>
                  <a:cubicBezTo>
                    <a:pt x="1397056" y="0"/>
                    <a:pt x="1800000" y="402944"/>
                    <a:pt x="1800000" y="900000"/>
                  </a:cubicBezTo>
                  <a:cubicBezTo>
                    <a:pt x="1800000" y="1397056"/>
                    <a:pt x="1397056" y="1800000"/>
                    <a:pt x="900000" y="1800000"/>
                  </a:cubicBezTo>
                  <a:cubicBezTo>
                    <a:pt x="402944" y="1800000"/>
                    <a:pt x="0" y="1397056"/>
                    <a:pt x="0" y="900000"/>
                  </a:cubicBezTo>
                  <a:cubicBezTo>
                    <a:pt x="0" y="402944"/>
                    <a:pt x="402944" y="0"/>
                    <a:pt x="900000" y="0"/>
                  </a:cubicBez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19050"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>
              <a:norm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GB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SPIN</a:t>
              </a:r>
            </a:p>
          </p:txBody>
        </p:sp>
        <p:sp>
          <p:nvSpPr>
            <p:cNvPr id="32" name="Arrow: Curved Down 31">
              <a:extLst>
                <a:ext uri="{FF2B5EF4-FFF2-40B4-BE49-F238E27FC236}">
                  <a16:creationId xmlns:a16="http://schemas.microsoft.com/office/drawing/2014/main" id="{6E08BFD4-18AD-44C3-B109-AB78CA2C84AC}"/>
                </a:ext>
              </a:extLst>
            </p:cNvPr>
            <p:cNvSpPr/>
            <p:nvPr/>
          </p:nvSpPr>
          <p:spPr>
            <a:xfrm>
              <a:off x="5392462" y="2664749"/>
              <a:ext cx="1410677" cy="515092"/>
            </a:xfrm>
            <a:prstGeom prst="curvedDownArrow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GB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33" name="Arrow: Curved Down 32">
              <a:extLst>
                <a:ext uri="{FF2B5EF4-FFF2-40B4-BE49-F238E27FC236}">
                  <a16:creationId xmlns:a16="http://schemas.microsoft.com/office/drawing/2014/main" id="{7B7ED7CB-63BC-4D0E-8121-A1B5864A5D78}"/>
                </a:ext>
              </a:extLst>
            </p:cNvPr>
            <p:cNvSpPr/>
            <p:nvPr/>
          </p:nvSpPr>
          <p:spPr>
            <a:xfrm flipH="1" flipV="1">
              <a:off x="5384979" y="3672555"/>
              <a:ext cx="1410677" cy="515092"/>
            </a:xfrm>
            <a:prstGeom prst="curvedDownArrow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GB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endParaRPr>
            </a:p>
          </p:txBody>
        </p:sp>
      </p:grpSp>
      <p:sp>
        <p:nvSpPr>
          <p:cNvPr id="34" name="Marker">
            <a:extLst>
              <a:ext uri="{FF2B5EF4-FFF2-40B4-BE49-F238E27FC236}">
                <a16:creationId xmlns:a16="http://schemas.microsoft.com/office/drawing/2014/main" id="{A7B16688-256D-4D3D-BCA2-9CD3DE1E0372}"/>
              </a:ext>
            </a:extLst>
          </p:cNvPr>
          <p:cNvSpPr/>
          <p:nvPr/>
        </p:nvSpPr>
        <p:spPr>
          <a:xfrm rot="10800000">
            <a:off x="4305905" y="-1649"/>
            <a:ext cx="540000" cy="540000"/>
          </a:xfrm>
          <a:prstGeom prst="triangle">
            <a:avLst/>
          </a:prstGeom>
          <a:solidFill>
            <a:srgbClr val="C00000"/>
          </a:solidFill>
          <a:ln w="19050"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GB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1218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" dur="3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6" name="Google Shape;1616;p37"/>
          <p:cNvSpPr txBox="1">
            <a:spLocks noGrp="1"/>
          </p:cNvSpPr>
          <p:nvPr>
            <p:ph type="title"/>
          </p:nvPr>
        </p:nvSpPr>
        <p:spPr>
          <a:xfrm>
            <a:off x="1413360" y="1343683"/>
            <a:ext cx="6393693" cy="237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300" dirty="0" smtClean="0">
                <a:latin typeface="Calibri" panose="020F0502020204030204" pitchFamily="34" charset="0"/>
                <a:cs typeface="Calibri" panose="020F0502020204030204" pitchFamily="34" charset="0"/>
              </a:rPr>
              <a:t>My pets</a:t>
            </a:r>
            <a:br>
              <a:rPr lang="en" sz="6300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" sz="6300" dirty="0" smtClean="0">
                <a:latin typeface="Calibri" panose="020F0502020204030204" pitchFamily="34" charset="0"/>
                <a:cs typeface="Calibri" panose="020F0502020204030204" pitchFamily="34" charset="0"/>
              </a:rPr>
              <a:t>Lesson 2 </a:t>
            </a:r>
            <a:r>
              <a:rPr lang="en" sz="6300" dirty="0" smtClean="0">
                <a:latin typeface="Calibri" panose="020F0502020204030204" pitchFamily="34" charset="0"/>
                <a:cs typeface="Calibri" panose="020F0502020204030204" pitchFamily="34" charset="0"/>
              </a:rPr>
              <a:t>- Period </a:t>
            </a:r>
            <a:r>
              <a:rPr lang="en" sz="6300" dirty="0" smtClean="0"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endParaRPr sz="63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5" name="Google Shape;1728;p42"/>
          <p:cNvGrpSpPr/>
          <p:nvPr/>
        </p:nvGrpSpPr>
        <p:grpSpPr>
          <a:xfrm>
            <a:off x="-228677" y="3273531"/>
            <a:ext cx="2378064" cy="2071024"/>
            <a:chOff x="727286" y="3003368"/>
            <a:chExt cx="2378064" cy="2071024"/>
          </a:xfrm>
        </p:grpSpPr>
        <p:sp>
          <p:nvSpPr>
            <p:cNvPr id="6" name="Google Shape;1729;p42"/>
            <p:cNvSpPr/>
            <p:nvPr/>
          </p:nvSpPr>
          <p:spPr>
            <a:xfrm>
              <a:off x="774961" y="3003368"/>
              <a:ext cx="459066" cy="1248825"/>
            </a:xfrm>
            <a:custGeom>
              <a:avLst/>
              <a:gdLst/>
              <a:ahLst/>
              <a:cxnLst/>
              <a:rect l="l" t="t" r="r" b="b"/>
              <a:pathLst>
                <a:path w="3340" h="9086" extrusionOk="0">
                  <a:moveTo>
                    <a:pt x="2434" y="1"/>
                  </a:moveTo>
                  <a:cubicBezTo>
                    <a:pt x="2382" y="1"/>
                    <a:pt x="2329" y="8"/>
                    <a:pt x="2277" y="22"/>
                  </a:cubicBezTo>
                  <a:cubicBezTo>
                    <a:pt x="2104" y="65"/>
                    <a:pt x="1930" y="173"/>
                    <a:pt x="1800" y="282"/>
                  </a:cubicBezTo>
                  <a:cubicBezTo>
                    <a:pt x="1497" y="542"/>
                    <a:pt x="1215" y="846"/>
                    <a:pt x="1020" y="1192"/>
                  </a:cubicBezTo>
                  <a:cubicBezTo>
                    <a:pt x="304" y="2385"/>
                    <a:pt x="1" y="3794"/>
                    <a:pt x="131" y="5182"/>
                  </a:cubicBezTo>
                  <a:cubicBezTo>
                    <a:pt x="196" y="5897"/>
                    <a:pt x="347" y="6591"/>
                    <a:pt x="608" y="7263"/>
                  </a:cubicBezTo>
                  <a:cubicBezTo>
                    <a:pt x="671" y="7412"/>
                    <a:pt x="1550" y="9086"/>
                    <a:pt x="1644" y="9086"/>
                  </a:cubicBezTo>
                  <a:cubicBezTo>
                    <a:pt x="1646" y="9086"/>
                    <a:pt x="1647" y="9085"/>
                    <a:pt x="1648" y="9084"/>
                  </a:cubicBezTo>
                  <a:cubicBezTo>
                    <a:pt x="1843" y="8911"/>
                    <a:pt x="2017" y="8737"/>
                    <a:pt x="2212" y="8586"/>
                  </a:cubicBezTo>
                  <a:cubicBezTo>
                    <a:pt x="1258" y="6851"/>
                    <a:pt x="2125" y="4835"/>
                    <a:pt x="2624" y="3100"/>
                  </a:cubicBezTo>
                  <a:cubicBezTo>
                    <a:pt x="2862" y="2320"/>
                    <a:pt x="3339" y="1041"/>
                    <a:pt x="2906" y="260"/>
                  </a:cubicBezTo>
                  <a:cubicBezTo>
                    <a:pt x="2804" y="91"/>
                    <a:pt x="2623" y="1"/>
                    <a:pt x="2434" y="1"/>
                  </a:cubicBezTo>
                  <a:close/>
                </a:path>
              </a:pathLst>
            </a:custGeom>
            <a:solidFill>
              <a:srgbClr val="F3CB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1730;p42"/>
            <p:cNvSpPr/>
            <p:nvPr/>
          </p:nvSpPr>
          <p:spPr>
            <a:xfrm>
              <a:off x="774961" y="3003368"/>
              <a:ext cx="459066" cy="1248825"/>
            </a:xfrm>
            <a:custGeom>
              <a:avLst/>
              <a:gdLst/>
              <a:ahLst/>
              <a:cxnLst/>
              <a:rect l="l" t="t" r="r" b="b"/>
              <a:pathLst>
                <a:path w="3340" h="9086" extrusionOk="0">
                  <a:moveTo>
                    <a:pt x="2434" y="1"/>
                  </a:moveTo>
                  <a:cubicBezTo>
                    <a:pt x="2382" y="1"/>
                    <a:pt x="2329" y="8"/>
                    <a:pt x="2277" y="22"/>
                  </a:cubicBezTo>
                  <a:cubicBezTo>
                    <a:pt x="2104" y="65"/>
                    <a:pt x="1930" y="173"/>
                    <a:pt x="1800" y="282"/>
                  </a:cubicBezTo>
                  <a:cubicBezTo>
                    <a:pt x="1497" y="542"/>
                    <a:pt x="1215" y="846"/>
                    <a:pt x="1020" y="1192"/>
                  </a:cubicBezTo>
                  <a:cubicBezTo>
                    <a:pt x="304" y="2385"/>
                    <a:pt x="1" y="3794"/>
                    <a:pt x="131" y="5182"/>
                  </a:cubicBezTo>
                  <a:cubicBezTo>
                    <a:pt x="196" y="5897"/>
                    <a:pt x="347" y="6591"/>
                    <a:pt x="608" y="7263"/>
                  </a:cubicBezTo>
                  <a:cubicBezTo>
                    <a:pt x="671" y="7412"/>
                    <a:pt x="1550" y="9086"/>
                    <a:pt x="1644" y="9086"/>
                  </a:cubicBezTo>
                  <a:cubicBezTo>
                    <a:pt x="1646" y="9086"/>
                    <a:pt x="1647" y="9085"/>
                    <a:pt x="1648" y="9084"/>
                  </a:cubicBezTo>
                  <a:cubicBezTo>
                    <a:pt x="1843" y="8911"/>
                    <a:pt x="2017" y="8737"/>
                    <a:pt x="2212" y="8586"/>
                  </a:cubicBezTo>
                  <a:cubicBezTo>
                    <a:pt x="1258" y="6851"/>
                    <a:pt x="2125" y="4835"/>
                    <a:pt x="2624" y="3100"/>
                  </a:cubicBezTo>
                  <a:cubicBezTo>
                    <a:pt x="2862" y="2320"/>
                    <a:pt x="3339" y="1041"/>
                    <a:pt x="2906" y="260"/>
                  </a:cubicBezTo>
                  <a:cubicBezTo>
                    <a:pt x="2804" y="91"/>
                    <a:pt x="2623" y="1"/>
                    <a:pt x="243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1731;p42"/>
            <p:cNvSpPr/>
            <p:nvPr/>
          </p:nvSpPr>
          <p:spPr>
            <a:xfrm>
              <a:off x="727286" y="3003368"/>
              <a:ext cx="459066" cy="1248825"/>
            </a:xfrm>
            <a:custGeom>
              <a:avLst/>
              <a:gdLst/>
              <a:ahLst/>
              <a:cxnLst/>
              <a:rect l="l" t="t" r="r" b="b"/>
              <a:pathLst>
                <a:path w="3340" h="9086" extrusionOk="0">
                  <a:moveTo>
                    <a:pt x="2434" y="1"/>
                  </a:moveTo>
                  <a:cubicBezTo>
                    <a:pt x="2382" y="1"/>
                    <a:pt x="2329" y="8"/>
                    <a:pt x="2277" y="22"/>
                  </a:cubicBezTo>
                  <a:cubicBezTo>
                    <a:pt x="2104" y="65"/>
                    <a:pt x="1930" y="173"/>
                    <a:pt x="1800" y="282"/>
                  </a:cubicBezTo>
                  <a:cubicBezTo>
                    <a:pt x="1497" y="542"/>
                    <a:pt x="1215" y="846"/>
                    <a:pt x="1020" y="1192"/>
                  </a:cubicBezTo>
                  <a:cubicBezTo>
                    <a:pt x="304" y="2385"/>
                    <a:pt x="1" y="3794"/>
                    <a:pt x="131" y="5182"/>
                  </a:cubicBezTo>
                  <a:cubicBezTo>
                    <a:pt x="196" y="5897"/>
                    <a:pt x="347" y="6591"/>
                    <a:pt x="608" y="7263"/>
                  </a:cubicBezTo>
                  <a:cubicBezTo>
                    <a:pt x="671" y="7412"/>
                    <a:pt x="1550" y="9086"/>
                    <a:pt x="1644" y="9086"/>
                  </a:cubicBezTo>
                  <a:cubicBezTo>
                    <a:pt x="1646" y="9086"/>
                    <a:pt x="1647" y="9085"/>
                    <a:pt x="1648" y="9084"/>
                  </a:cubicBezTo>
                  <a:cubicBezTo>
                    <a:pt x="1843" y="8911"/>
                    <a:pt x="2017" y="8737"/>
                    <a:pt x="2212" y="8586"/>
                  </a:cubicBezTo>
                  <a:cubicBezTo>
                    <a:pt x="1258" y="6851"/>
                    <a:pt x="2125" y="4835"/>
                    <a:pt x="2624" y="3100"/>
                  </a:cubicBezTo>
                  <a:cubicBezTo>
                    <a:pt x="2862" y="2320"/>
                    <a:pt x="3339" y="1041"/>
                    <a:pt x="2906" y="260"/>
                  </a:cubicBezTo>
                  <a:cubicBezTo>
                    <a:pt x="2804" y="91"/>
                    <a:pt x="2623" y="1"/>
                    <a:pt x="2434" y="1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1732;p42"/>
            <p:cNvSpPr/>
            <p:nvPr/>
          </p:nvSpPr>
          <p:spPr>
            <a:xfrm>
              <a:off x="2181445" y="4125333"/>
              <a:ext cx="923905" cy="831130"/>
            </a:xfrm>
            <a:custGeom>
              <a:avLst/>
              <a:gdLst/>
              <a:ahLst/>
              <a:cxnLst/>
              <a:rect l="l" t="t" r="r" b="b"/>
              <a:pathLst>
                <a:path w="6722" h="6047" extrusionOk="0">
                  <a:moveTo>
                    <a:pt x="833" y="1"/>
                  </a:moveTo>
                  <a:cubicBezTo>
                    <a:pt x="693" y="1"/>
                    <a:pt x="552" y="11"/>
                    <a:pt x="413" y="32"/>
                  </a:cubicBezTo>
                  <a:lnTo>
                    <a:pt x="413" y="97"/>
                  </a:lnTo>
                  <a:cubicBezTo>
                    <a:pt x="88" y="1940"/>
                    <a:pt x="1" y="3805"/>
                    <a:pt x="196" y="5648"/>
                  </a:cubicBezTo>
                  <a:lnTo>
                    <a:pt x="2212" y="5648"/>
                  </a:lnTo>
                  <a:cubicBezTo>
                    <a:pt x="2305" y="5653"/>
                    <a:pt x="2397" y="5656"/>
                    <a:pt x="2487" y="5656"/>
                  </a:cubicBezTo>
                  <a:cubicBezTo>
                    <a:pt x="2735" y="5656"/>
                    <a:pt x="2977" y="5636"/>
                    <a:pt x="3231" y="5604"/>
                  </a:cubicBezTo>
                  <a:lnTo>
                    <a:pt x="3296" y="5582"/>
                  </a:lnTo>
                  <a:cubicBezTo>
                    <a:pt x="3405" y="5626"/>
                    <a:pt x="3513" y="5669"/>
                    <a:pt x="3600" y="5691"/>
                  </a:cubicBezTo>
                  <a:cubicBezTo>
                    <a:pt x="4307" y="5933"/>
                    <a:pt x="5030" y="6047"/>
                    <a:pt x="5770" y="6047"/>
                  </a:cubicBezTo>
                  <a:cubicBezTo>
                    <a:pt x="5892" y="6047"/>
                    <a:pt x="6014" y="6044"/>
                    <a:pt x="6136" y="6038"/>
                  </a:cubicBezTo>
                  <a:cubicBezTo>
                    <a:pt x="6201" y="6016"/>
                    <a:pt x="6288" y="6016"/>
                    <a:pt x="6353" y="5994"/>
                  </a:cubicBezTo>
                  <a:cubicBezTo>
                    <a:pt x="6462" y="5973"/>
                    <a:pt x="6570" y="5908"/>
                    <a:pt x="6657" y="5821"/>
                  </a:cubicBezTo>
                  <a:cubicBezTo>
                    <a:pt x="6678" y="5799"/>
                    <a:pt x="6700" y="5778"/>
                    <a:pt x="6700" y="5734"/>
                  </a:cubicBezTo>
                  <a:cubicBezTo>
                    <a:pt x="6700" y="5713"/>
                    <a:pt x="6700" y="5691"/>
                    <a:pt x="6700" y="5691"/>
                  </a:cubicBezTo>
                  <a:cubicBezTo>
                    <a:pt x="6722" y="5474"/>
                    <a:pt x="6570" y="5322"/>
                    <a:pt x="6440" y="5214"/>
                  </a:cubicBezTo>
                  <a:cubicBezTo>
                    <a:pt x="5963" y="4802"/>
                    <a:pt x="5529" y="4347"/>
                    <a:pt x="5139" y="3848"/>
                  </a:cubicBezTo>
                  <a:cubicBezTo>
                    <a:pt x="4705" y="3284"/>
                    <a:pt x="4337" y="2677"/>
                    <a:pt x="3925" y="2070"/>
                  </a:cubicBezTo>
                  <a:cubicBezTo>
                    <a:pt x="3535" y="1463"/>
                    <a:pt x="3036" y="943"/>
                    <a:pt x="2451" y="509"/>
                  </a:cubicBezTo>
                  <a:cubicBezTo>
                    <a:pt x="1980" y="178"/>
                    <a:pt x="1410" y="1"/>
                    <a:pt x="83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1733;p42"/>
            <p:cNvSpPr/>
            <p:nvPr/>
          </p:nvSpPr>
          <p:spPr>
            <a:xfrm>
              <a:off x="739225" y="3900198"/>
              <a:ext cx="1630098" cy="1059289"/>
            </a:xfrm>
            <a:custGeom>
              <a:avLst/>
              <a:gdLst/>
              <a:ahLst/>
              <a:cxnLst/>
              <a:rect l="l" t="t" r="r" b="b"/>
              <a:pathLst>
                <a:path w="11860" h="7707" extrusionOk="0">
                  <a:moveTo>
                    <a:pt x="3296" y="1"/>
                  </a:moveTo>
                  <a:cubicBezTo>
                    <a:pt x="629" y="1627"/>
                    <a:pt x="0" y="5226"/>
                    <a:pt x="1952" y="7654"/>
                  </a:cubicBezTo>
                  <a:cubicBezTo>
                    <a:pt x="1973" y="7654"/>
                    <a:pt x="2038" y="7697"/>
                    <a:pt x="2060" y="7697"/>
                  </a:cubicBezTo>
                  <a:lnTo>
                    <a:pt x="10689" y="7697"/>
                  </a:lnTo>
                  <a:cubicBezTo>
                    <a:pt x="10721" y="7704"/>
                    <a:pt x="10751" y="7706"/>
                    <a:pt x="10780" y="7706"/>
                  </a:cubicBezTo>
                  <a:cubicBezTo>
                    <a:pt x="10850" y="7706"/>
                    <a:pt x="10916" y="7691"/>
                    <a:pt x="10992" y="7676"/>
                  </a:cubicBezTo>
                  <a:cubicBezTo>
                    <a:pt x="11057" y="7654"/>
                    <a:pt x="11123" y="7611"/>
                    <a:pt x="11188" y="7567"/>
                  </a:cubicBezTo>
                  <a:cubicBezTo>
                    <a:pt x="11296" y="7481"/>
                    <a:pt x="11383" y="7372"/>
                    <a:pt x="11448" y="7264"/>
                  </a:cubicBezTo>
                  <a:cubicBezTo>
                    <a:pt x="11534" y="7090"/>
                    <a:pt x="11578" y="6895"/>
                    <a:pt x="11665" y="6722"/>
                  </a:cubicBezTo>
                  <a:cubicBezTo>
                    <a:pt x="11751" y="6483"/>
                    <a:pt x="11816" y="6223"/>
                    <a:pt x="11838" y="5963"/>
                  </a:cubicBezTo>
                  <a:cubicBezTo>
                    <a:pt x="11860" y="5725"/>
                    <a:pt x="11860" y="5464"/>
                    <a:pt x="11860" y="5226"/>
                  </a:cubicBezTo>
                  <a:cubicBezTo>
                    <a:pt x="11816" y="3990"/>
                    <a:pt x="11491" y="2798"/>
                    <a:pt x="10906" y="1714"/>
                  </a:cubicBezTo>
                  <a:cubicBezTo>
                    <a:pt x="10841" y="1627"/>
                    <a:pt x="10776" y="1518"/>
                    <a:pt x="10732" y="1410"/>
                  </a:cubicBezTo>
                  <a:cubicBezTo>
                    <a:pt x="8347" y="478"/>
                    <a:pt x="5832" y="1"/>
                    <a:pt x="32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734;p42"/>
            <p:cNvSpPr/>
            <p:nvPr/>
          </p:nvSpPr>
          <p:spPr>
            <a:xfrm>
              <a:off x="1263719" y="3999295"/>
              <a:ext cx="1037023" cy="300317"/>
            </a:xfrm>
            <a:custGeom>
              <a:avLst/>
              <a:gdLst/>
              <a:ahLst/>
              <a:cxnLst/>
              <a:rect l="l" t="t" r="r" b="b"/>
              <a:pathLst>
                <a:path w="7545" h="2185" extrusionOk="0">
                  <a:moveTo>
                    <a:pt x="2889" y="0"/>
                  </a:moveTo>
                  <a:cubicBezTo>
                    <a:pt x="1918" y="0"/>
                    <a:pt x="942" y="156"/>
                    <a:pt x="0" y="472"/>
                  </a:cubicBezTo>
                  <a:cubicBezTo>
                    <a:pt x="1019" y="1340"/>
                    <a:pt x="2298" y="2055"/>
                    <a:pt x="3643" y="2163"/>
                  </a:cubicBezTo>
                  <a:cubicBezTo>
                    <a:pt x="3823" y="2178"/>
                    <a:pt x="4003" y="2185"/>
                    <a:pt x="4183" y="2185"/>
                  </a:cubicBezTo>
                  <a:cubicBezTo>
                    <a:pt x="5366" y="2185"/>
                    <a:pt x="6529" y="1877"/>
                    <a:pt x="7545" y="1274"/>
                  </a:cubicBezTo>
                  <a:cubicBezTo>
                    <a:pt x="6121" y="434"/>
                    <a:pt x="4511" y="0"/>
                    <a:pt x="2889" y="0"/>
                  </a:cubicBezTo>
                  <a:close/>
                </a:path>
              </a:pathLst>
            </a:custGeom>
            <a:solidFill>
              <a:srgbClr val="FFCD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735;p42"/>
            <p:cNvSpPr/>
            <p:nvPr/>
          </p:nvSpPr>
          <p:spPr>
            <a:xfrm>
              <a:off x="2086195" y="3161980"/>
              <a:ext cx="438175" cy="601322"/>
            </a:xfrm>
            <a:custGeom>
              <a:avLst/>
              <a:gdLst/>
              <a:ahLst/>
              <a:cxnLst/>
              <a:rect l="l" t="t" r="r" b="b"/>
              <a:pathLst>
                <a:path w="3188" h="4375" extrusionOk="0">
                  <a:moveTo>
                    <a:pt x="2342" y="1"/>
                  </a:moveTo>
                  <a:cubicBezTo>
                    <a:pt x="2222" y="1"/>
                    <a:pt x="2103" y="28"/>
                    <a:pt x="1995" y="82"/>
                  </a:cubicBezTo>
                  <a:cubicBezTo>
                    <a:pt x="1236" y="342"/>
                    <a:pt x="607" y="884"/>
                    <a:pt x="0" y="1404"/>
                  </a:cubicBezTo>
                  <a:cubicBezTo>
                    <a:pt x="455" y="2683"/>
                    <a:pt x="1409" y="3876"/>
                    <a:pt x="2688" y="4375"/>
                  </a:cubicBezTo>
                  <a:cubicBezTo>
                    <a:pt x="2710" y="4288"/>
                    <a:pt x="2732" y="4223"/>
                    <a:pt x="2753" y="4136"/>
                  </a:cubicBezTo>
                  <a:cubicBezTo>
                    <a:pt x="3079" y="3052"/>
                    <a:pt x="3187" y="1881"/>
                    <a:pt x="3014" y="754"/>
                  </a:cubicBezTo>
                  <a:cubicBezTo>
                    <a:pt x="2992" y="559"/>
                    <a:pt x="2927" y="364"/>
                    <a:pt x="2818" y="190"/>
                  </a:cubicBezTo>
                  <a:cubicBezTo>
                    <a:pt x="2775" y="147"/>
                    <a:pt x="2732" y="103"/>
                    <a:pt x="2688" y="82"/>
                  </a:cubicBezTo>
                  <a:cubicBezTo>
                    <a:pt x="2580" y="28"/>
                    <a:pt x="2461" y="1"/>
                    <a:pt x="234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736;p42"/>
            <p:cNvSpPr/>
            <p:nvPr/>
          </p:nvSpPr>
          <p:spPr>
            <a:xfrm>
              <a:off x="2157667" y="3187544"/>
              <a:ext cx="366703" cy="543045"/>
            </a:xfrm>
            <a:custGeom>
              <a:avLst/>
              <a:gdLst/>
              <a:ahLst/>
              <a:cxnLst/>
              <a:rect l="l" t="t" r="r" b="b"/>
              <a:pathLst>
                <a:path w="2668" h="3951" extrusionOk="0">
                  <a:moveTo>
                    <a:pt x="2223" y="0"/>
                  </a:moveTo>
                  <a:cubicBezTo>
                    <a:pt x="2049" y="0"/>
                    <a:pt x="1867" y="64"/>
                    <a:pt x="1735" y="178"/>
                  </a:cubicBezTo>
                  <a:cubicBezTo>
                    <a:pt x="1214" y="503"/>
                    <a:pt x="0" y="1175"/>
                    <a:pt x="87" y="1912"/>
                  </a:cubicBezTo>
                  <a:cubicBezTo>
                    <a:pt x="130" y="2324"/>
                    <a:pt x="564" y="2649"/>
                    <a:pt x="824" y="2931"/>
                  </a:cubicBezTo>
                  <a:cubicBezTo>
                    <a:pt x="1149" y="3213"/>
                    <a:pt x="1496" y="3495"/>
                    <a:pt x="1843" y="3755"/>
                  </a:cubicBezTo>
                  <a:cubicBezTo>
                    <a:pt x="1952" y="3863"/>
                    <a:pt x="2082" y="3928"/>
                    <a:pt x="2233" y="3950"/>
                  </a:cubicBezTo>
                  <a:cubicBezTo>
                    <a:pt x="2580" y="2866"/>
                    <a:pt x="2667" y="1695"/>
                    <a:pt x="2494" y="568"/>
                  </a:cubicBezTo>
                  <a:cubicBezTo>
                    <a:pt x="2472" y="373"/>
                    <a:pt x="2407" y="178"/>
                    <a:pt x="2298" y="4"/>
                  </a:cubicBezTo>
                  <a:cubicBezTo>
                    <a:pt x="2274" y="1"/>
                    <a:pt x="2249" y="0"/>
                    <a:pt x="22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737;p42"/>
            <p:cNvSpPr/>
            <p:nvPr/>
          </p:nvSpPr>
          <p:spPr>
            <a:xfrm>
              <a:off x="1159397" y="3027146"/>
              <a:ext cx="551429" cy="685438"/>
            </a:xfrm>
            <a:custGeom>
              <a:avLst/>
              <a:gdLst/>
              <a:ahLst/>
              <a:cxnLst/>
              <a:rect l="l" t="t" r="r" b="b"/>
              <a:pathLst>
                <a:path w="4012" h="4987" extrusionOk="0">
                  <a:moveTo>
                    <a:pt x="2233" y="0"/>
                  </a:moveTo>
                  <a:cubicBezTo>
                    <a:pt x="1930" y="44"/>
                    <a:pt x="1691" y="196"/>
                    <a:pt x="1540" y="456"/>
                  </a:cubicBezTo>
                  <a:cubicBezTo>
                    <a:pt x="521" y="1735"/>
                    <a:pt x="0" y="3339"/>
                    <a:pt x="87" y="4987"/>
                  </a:cubicBezTo>
                  <a:cubicBezTo>
                    <a:pt x="1605" y="4380"/>
                    <a:pt x="2949" y="3404"/>
                    <a:pt x="3990" y="2125"/>
                  </a:cubicBezTo>
                  <a:lnTo>
                    <a:pt x="4011" y="2103"/>
                  </a:lnTo>
                  <a:cubicBezTo>
                    <a:pt x="3751" y="1453"/>
                    <a:pt x="3361" y="846"/>
                    <a:pt x="2862" y="347"/>
                  </a:cubicBezTo>
                  <a:cubicBezTo>
                    <a:pt x="2819" y="304"/>
                    <a:pt x="2775" y="261"/>
                    <a:pt x="2710" y="196"/>
                  </a:cubicBezTo>
                  <a:cubicBezTo>
                    <a:pt x="2580" y="87"/>
                    <a:pt x="2407" y="0"/>
                    <a:pt x="223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738;p42"/>
            <p:cNvSpPr/>
            <p:nvPr/>
          </p:nvSpPr>
          <p:spPr>
            <a:xfrm>
              <a:off x="1326256" y="3056971"/>
              <a:ext cx="384571" cy="450132"/>
            </a:xfrm>
            <a:custGeom>
              <a:avLst/>
              <a:gdLst/>
              <a:ahLst/>
              <a:cxnLst/>
              <a:rect l="l" t="t" r="r" b="b"/>
              <a:pathLst>
                <a:path w="2798" h="3275" extrusionOk="0">
                  <a:moveTo>
                    <a:pt x="1496" y="0"/>
                  </a:moveTo>
                  <a:cubicBezTo>
                    <a:pt x="1475" y="0"/>
                    <a:pt x="1431" y="0"/>
                    <a:pt x="1410" y="22"/>
                  </a:cubicBezTo>
                  <a:cubicBezTo>
                    <a:pt x="1171" y="130"/>
                    <a:pt x="954" y="325"/>
                    <a:pt x="846" y="564"/>
                  </a:cubicBezTo>
                  <a:cubicBezTo>
                    <a:pt x="629" y="954"/>
                    <a:pt x="456" y="1366"/>
                    <a:pt x="304" y="1800"/>
                  </a:cubicBezTo>
                  <a:cubicBezTo>
                    <a:pt x="239" y="2017"/>
                    <a:pt x="174" y="2255"/>
                    <a:pt x="131" y="2472"/>
                  </a:cubicBezTo>
                  <a:cubicBezTo>
                    <a:pt x="44" y="2689"/>
                    <a:pt x="0" y="2927"/>
                    <a:pt x="0" y="3166"/>
                  </a:cubicBezTo>
                  <a:cubicBezTo>
                    <a:pt x="15" y="3245"/>
                    <a:pt x="51" y="3274"/>
                    <a:pt x="99" y="3274"/>
                  </a:cubicBezTo>
                  <a:cubicBezTo>
                    <a:pt x="196" y="3274"/>
                    <a:pt x="340" y="3158"/>
                    <a:pt x="456" y="3101"/>
                  </a:cubicBezTo>
                  <a:lnTo>
                    <a:pt x="1171" y="2754"/>
                  </a:lnTo>
                  <a:lnTo>
                    <a:pt x="2559" y="2038"/>
                  </a:lnTo>
                  <a:cubicBezTo>
                    <a:pt x="2645" y="2017"/>
                    <a:pt x="2711" y="1973"/>
                    <a:pt x="2776" y="1908"/>
                  </a:cubicBezTo>
                  <a:lnTo>
                    <a:pt x="2797" y="1886"/>
                  </a:lnTo>
                  <a:cubicBezTo>
                    <a:pt x="2537" y="1236"/>
                    <a:pt x="2147" y="629"/>
                    <a:pt x="1648" y="130"/>
                  </a:cubicBezTo>
                  <a:cubicBezTo>
                    <a:pt x="1605" y="87"/>
                    <a:pt x="1561" y="44"/>
                    <a:pt x="149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739;p42"/>
            <p:cNvSpPr/>
            <p:nvPr/>
          </p:nvSpPr>
          <p:spPr>
            <a:xfrm>
              <a:off x="1102769" y="3259291"/>
              <a:ext cx="1418570" cy="1049393"/>
            </a:xfrm>
            <a:custGeom>
              <a:avLst/>
              <a:gdLst/>
              <a:ahLst/>
              <a:cxnLst/>
              <a:rect l="l" t="t" r="r" b="b"/>
              <a:pathLst>
                <a:path w="10321" h="7635" extrusionOk="0">
                  <a:moveTo>
                    <a:pt x="5077" y="0"/>
                  </a:moveTo>
                  <a:cubicBezTo>
                    <a:pt x="1358" y="0"/>
                    <a:pt x="185" y="3310"/>
                    <a:pt x="22" y="3818"/>
                  </a:cubicBezTo>
                  <a:cubicBezTo>
                    <a:pt x="0" y="3862"/>
                    <a:pt x="0" y="3905"/>
                    <a:pt x="22" y="3948"/>
                  </a:cubicBezTo>
                  <a:cubicBezTo>
                    <a:pt x="152" y="4447"/>
                    <a:pt x="1171" y="7634"/>
                    <a:pt x="5074" y="7634"/>
                  </a:cubicBezTo>
                  <a:cubicBezTo>
                    <a:pt x="7762" y="7634"/>
                    <a:pt x="9150" y="6442"/>
                    <a:pt x="9822" y="5596"/>
                  </a:cubicBezTo>
                  <a:cubicBezTo>
                    <a:pt x="10017" y="5336"/>
                    <a:pt x="10169" y="5054"/>
                    <a:pt x="10299" y="4772"/>
                  </a:cubicBezTo>
                  <a:cubicBezTo>
                    <a:pt x="10320" y="4729"/>
                    <a:pt x="10320" y="4686"/>
                    <a:pt x="10320" y="4642"/>
                  </a:cubicBezTo>
                  <a:cubicBezTo>
                    <a:pt x="10212" y="3970"/>
                    <a:pt x="9995" y="3298"/>
                    <a:pt x="9670" y="2691"/>
                  </a:cubicBezTo>
                  <a:cubicBezTo>
                    <a:pt x="8955" y="1195"/>
                    <a:pt x="7502" y="198"/>
                    <a:pt x="5854" y="46"/>
                  </a:cubicBezTo>
                  <a:cubicBezTo>
                    <a:pt x="5584" y="15"/>
                    <a:pt x="5325" y="0"/>
                    <a:pt x="50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40;p42"/>
            <p:cNvSpPr/>
            <p:nvPr/>
          </p:nvSpPr>
          <p:spPr>
            <a:xfrm>
              <a:off x="1263719" y="3999295"/>
              <a:ext cx="1037023" cy="300317"/>
            </a:xfrm>
            <a:custGeom>
              <a:avLst/>
              <a:gdLst/>
              <a:ahLst/>
              <a:cxnLst/>
              <a:rect l="l" t="t" r="r" b="b"/>
              <a:pathLst>
                <a:path w="7545" h="2185" extrusionOk="0">
                  <a:moveTo>
                    <a:pt x="2889" y="0"/>
                  </a:moveTo>
                  <a:cubicBezTo>
                    <a:pt x="1918" y="0"/>
                    <a:pt x="942" y="156"/>
                    <a:pt x="0" y="472"/>
                  </a:cubicBezTo>
                  <a:cubicBezTo>
                    <a:pt x="1019" y="1340"/>
                    <a:pt x="2298" y="2055"/>
                    <a:pt x="3643" y="2163"/>
                  </a:cubicBezTo>
                  <a:cubicBezTo>
                    <a:pt x="3823" y="2178"/>
                    <a:pt x="4003" y="2185"/>
                    <a:pt x="4183" y="2185"/>
                  </a:cubicBezTo>
                  <a:cubicBezTo>
                    <a:pt x="5366" y="2185"/>
                    <a:pt x="6529" y="1877"/>
                    <a:pt x="7545" y="1274"/>
                  </a:cubicBezTo>
                  <a:cubicBezTo>
                    <a:pt x="6121" y="434"/>
                    <a:pt x="4511" y="0"/>
                    <a:pt x="288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741;p42"/>
            <p:cNvSpPr/>
            <p:nvPr/>
          </p:nvSpPr>
          <p:spPr>
            <a:xfrm>
              <a:off x="1564588" y="3474118"/>
              <a:ext cx="173043" cy="150777"/>
            </a:xfrm>
            <a:custGeom>
              <a:avLst/>
              <a:gdLst/>
              <a:ahLst/>
              <a:cxnLst/>
              <a:rect l="l" t="t" r="r" b="b"/>
              <a:pathLst>
                <a:path w="1259" h="1097" extrusionOk="0">
                  <a:moveTo>
                    <a:pt x="716" y="1"/>
                  </a:moveTo>
                  <a:cubicBezTo>
                    <a:pt x="239" y="1"/>
                    <a:pt x="1" y="586"/>
                    <a:pt x="348" y="933"/>
                  </a:cubicBezTo>
                  <a:cubicBezTo>
                    <a:pt x="454" y="1046"/>
                    <a:pt x="587" y="1097"/>
                    <a:pt x="719" y="1097"/>
                  </a:cubicBezTo>
                  <a:cubicBezTo>
                    <a:pt x="992" y="1097"/>
                    <a:pt x="1258" y="879"/>
                    <a:pt x="1258" y="543"/>
                  </a:cubicBezTo>
                  <a:cubicBezTo>
                    <a:pt x="1258" y="239"/>
                    <a:pt x="1020" y="1"/>
                    <a:pt x="7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742;p42"/>
            <p:cNvSpPr/>
            <p:nvPr/>
          </p:nvSpPr>
          <p:spPr>
            <a:xfrm>
              <a:off x="2115883" y="3530745"/>
              <a:ext cx="149128" cy="146104"/>
            </a:xfrm>
            <a:custGeom>
              <a:avLst/>
              <a:gdLst/>
              <a:ahLst/>
              <a:cxnLst/>
              <a:rect l="l" t="t" r="r" b="b"/>
              <a:pathLst>
                <a:path w="1085" h="1063" extrusionOk="0">
                  <a:moveTo>
                    <a:pt x="543" y="0"/>
                  </a:moveTo>
                  <a:cubicBezTo>
                    <a:pt x="239" y="0"/>
                    <a:pt x="1" y="239"/>
                    <a:pt x="1" y="542"/>
                  </a:cubicBezTo>
                  <a:cubicBezTo>
                    <a:pt x="1" y="824"/>
                    <a:pt x="239" y="1063"/>
                    <a:pt x="543" y="1063"/>
                  </a:cubicBezTo>
                  <a:cubicBezTo>
                    <a:pt x="846" y="1063"/>
                    <a:pt x="1085" y="824"/>
                    <a:pt x="1085" y="542"/>
                  </a:cubicBezTo>
                  <a:cubicBezTo>
                    <a:pt x="1085" y="239"/>
                    <a:pt x="846" y="0"/>
                    <a:pt x="5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743;p42"/>
            <p:cNvSpPr/>
            <p:nvPr/>
          </p:nvSpPr>
          <p:spPr>
            <a:xfrm>
              <a:off x="1883462" y="3632042"/>
              <a:ext cx="125350" cy="71609"/>
            </a:xfrm>
            <a:custGeom>
              <a:avLst/>
              <a:gdLst/>
              <a:ahLst/>
              <a:cxnLst/>
              <a:rect l="l" t="t" r="r" b="b"/>
              <a:pathLst>
                <a:path w="912" h="521" extrusionOk="0">
                  <a:moveTo>
                    <a:pt x="326" y="1"/>
                  </a:moveTo>
                  <a:cubicBezTo>
                    <a:pt x="261" y="22"/>
                    <a:pt x="218" y="22"/>
                    <a:pt x="174" y="22"/>
                  </a:cubicBezTo>
                  <a:cubicBezTo>
                    <a:pt x="131" y="44"/>
                    <a:pt x="87" y="44"/>
                    <a:pt x="44" y="66"/>
                  </a:cubicBezTo>
                  <a:cubicBezTo>
                    <a:pt x="22" y="87"/>
                    <a:pt x="1" y="109"/>
                    <a:pt x="1" y="131"/>
                  </a:cubicBezTo>
                  <a:cubicBezTo>
                    <a:pt x="1" y="152"/>
                    <a:pt x="1" y="174"/>
                    <a:pt x="22" y="217"/>
                  </a:cubicBezTo>
                  <a:cubicBezTo>
                    <a:pt x="44" y="239"/>
                    <a:pt x="66" y="261"/>
                    <a:pt x="87" y="282"/>
                  </a:cubicBezTo>
                  <a:cubicBezTo>
                    <a:pt x="174" y="348"/>
                    <a:pt x="283" y="413"/>
                    <a:pt x="369" y="499"/>
                  </a:cubicBezTo>
                  <a:cubicBezTo>
                    <a:pt x="391" y="499"/>
                    <a:pt x="413" y="521"/>
                    <a:pt x="434" y="521"/>
                  </a:cubicBezTo>
                  <a:lnTo>
                    <a:pt x="478" y="499"/>
                  </a:lnTo>
                  <a:lnTo>
                    <a:pt x="521" y="478"/>
                  </a:lnTo>
                  <a:lnTo>
                    <a:pt x="608" y="413"/>
                  </a:lnTo>
                  <a:cubicBezTo>
                    <a:pt x="695" y="391"/>
                    <a:pt x="781" y="348"/>
                    <a:pt x="846" y="282"/>
                  </a:cubicBezTo>
                  <a:cubicBezTo>
                    <a:pt x="868" y="282"/>
                    <a:pt x="890" y="261"/>
                    <a:pt x="890" y="239"/>
                  </a:cubicBezTo>
                  <a:cubicBezTo>
                    <a:pt x="911" y="239"/>
                    <a:pt x="911" y="217"/>
                    <a:pt x="890" y="196"/>
                  </a:cubicBezTo>
                  <a:cubicBezTo>
                    <a:pt x="890" y="174"/>
                    <a:pt x="846" y="152"/>
                    <a:pt x="825" y="131"/>
                  </a:cubicBezTo>
                  <a:lnTo>
                    <a:pt x="738" y="66"/>
                  </a:lnTo>
                  <a:cubicBezTo>
                    <a:pt x="695" y="66"/>
                    <a:pt x="651" y="44"/>
                    <a:pt x="608" y="22"/>
                  </a:cubicBezTo>
                  <a:lnTo>
                    <a:pt x="52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744;p42"/>
            <p:cNvSpPr/>
            <p:nvPr/>
          </p:nvSpPr>
          <p:spPr>
            <a:xfrm>
              <a:off x="1820924" y="3691693"/>
              <a:ext cx="128236" cy="81367"/>
            </a:xfrm>
            <a:custGeom>
              <a:avLst/>
              <a:gdLst/>
              <a:ahLst/>
              <a:cxnLst/>
              <a:rect l="l" t="t" r="r" b="b"/>
              <a:pathLst>
                <a:path w="933" h="592" extrusionOk="0">
                  <a:moveTo>
                    <a:pt x="911" y="0"/>
                  </a:moveTo>
                  <a:cubicBezTo>
                    <a:pt x="889" y="0"/>
                    <a:pt x="868" y="0"/>
                    <a:pt x="846" y="22"/>
                  </a:cubicBezTo>
                  <a:cubicBezTo>
                    <a:pt x="846" y="44"/>
                    <a:pt x="824" y="65"/>
                    <a:pt x="824" y="87"/>
                  </a:cubicBezTo>
                  <a:cubicBezTo>
                    <a:pt x="759" y="217"/>
                    <a:pt x="673" y="325"/>
                    <a:pt x="586" y="434"/>
                  </a:cubicBezTo>
                  <a:cubicBezTo>
                    <a:pt x="532" y="487"/>
                    <a:pt x="449" y="526"/>
                    <a:pt x="361" y="526"/>
                  </a:cubicBezTo>
                  <a:cubicBezTo>
                    <a:pt x="342" y="526"/>
                    <a:pt x="323" y="524"/>
                    <a:pt x="304" y="521"/>
                  </a:cubicBezTo>
                  <a:cubicBezTo>
                    <a:pt x="217" y="499"/>
                    <a:pt x="174" y="456"/>
                    <a:pt x="131" y="369"/>
                  </a:cubicBezTo>
                  <a:cubicBezTo>
                    <a:pt x="109" y="282"/>
                    <a:pt x="196" y="195"/>
                    <a:pt x="261" y="130"/>
                  </a:cubicBezTo>
                  <a:cubicBezTo>
                    <a:pt x="282" y="130"/>
                    <a:pt x="282" y="109"/>
                    <a:pt x="261" y="87"/>
                  </a:cubicBezTo>
                  <a:lnTo>
                    <a:pt x="217" y="87"/>
                  </a:lnTo>
                  <a:cubicBezTo>
                    <a:pt x="152" y="130"/>
                    <a:pt x="0" y="260"/>
                    <a:pt x="65" y="412"/>
                  </a:cubicBezTo>
                  <a:cubicBezTo>
                    <a:pt x="87" y="499"/>
                    <a:pt x="174" y="564"/>
                    <a:pt x="282" y="586"/>
                  </a:cubicBezTo>
                  <a:lnTo>
                    <a:pt x="326" y="586"/>
                  </a:lnTo>
                  <a:cubicBezTo>
                    <a:pt x="344" y="589"/>
                    <a:pt x="363" y="591"/>
                    <a:pt x="383" y="591"/>
                  </a:cubicBezTo>
                  <a:cubicBezTo>
                    <a:pt x="477" y="591"/>
                    <a:pt x="579" y="549"/>
                    <a:pt x="651" y="477"/>
                  </a:cubicBezTo>
                  <a:cubicBezTo>
                    <a:pt x="738" y="369"/>
                    <a:pt x="824" y="260"/>
                    <a:pt x="868" y="130"/>
                  </a:cubicBezTo>
                  <a:lnTo>
                    <a:pt x="911" y="65"/>
                  </a:lnTo>
                  <a:cubicBezTo>
                    <a:pt x="933" y="44"/>
                    <a:pt x="911" y="22"/>
                    <a:pt x="911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745;p42"/>
            <p:cNvSpPr/>
            <p:nvPr/>
          </p:nvSpPr>
          <p:spPr>
            <a:xfrm>
              <a:off x="1934180" y="3693343"/>
              <a:ext cx="116278" cy="87827"/>
            </a:xfrm>
            <a:custGeom>
              <a:avLst/>
              <a:gdLst/>
              <a:ahLst/>
              <a:cxnLst/>
              <a:rect l="l" t="t" r="r" b="b"/>
              <a:pathLst>
                <a:path w="846" h="639" extrusionOk="0">
                  <a:moveTo>
                    <a:pt x="42" y="1"/>
                  </a:moveTo>
                  <a:cubicBezTo>
                    <a:pt x="22" y="1"/>
                    <a:pt x="0" y="16"/>
                    <a:pt x="0" y="32"/>
                  </a:cubicBezTo>
                  <a:cubicBezTo>
                    <a:pt x="22" y="75"/>
                    <a:pt x="22" y="118"/>
                    <a:pt x="44" y="162"/>
                  </a:cubicBezTo>
                  <a:cubicBezTo>
                    <a:pt x="65" y="292"/>
                    <a:pt x="130" y="422"/>
                    <a:pt x="239" y="530"/>
                  </a:cubicBezTo>
                  <a:cubicBezTo>
                    <a:pt x="282" y="595"/>
                    <a:pt x="369" y="639"/>
                    <a:pt x="477" y="639"/>
                  </a:cubicBezTo>
                  <a:lnTo>
                    <a:pt x="542" y="639"/>
                  </a:lnTo>
                  <a:cubicBezTo>
                    <a:pt x="629" y="639"/>
                    <a:pt x="716" y="574"/>
                    <a:pt x="759" y="509"/>
                  </a:cubicBezTo>
                  <a:cubicBezTo>
                    <a:pt x="846" y="357"/>
                    <a:pt x="716" y="227"/>
                    <a:pt x="651" y="183"/>
                  </a:cubicBezTo>
                  <a:cubicBezTo>
                    <a:pt x="651" y="173"/>
                    <a:pt x="645" y="167"/>
                    <a:pt x="637" y="167"/>
                  </a:cubicBezTo>
                  <a:cubicBezTo>
                    <a:pt x="629" y="167"/>
                    <a:pt x="618" y="173"/>
                    <a:pt x="607" y="183"/>
                  </a:cubicBezTo>
                  <a:cubicBezTo>
                    <a:pt x="607" y="183"/>
                    <a:pt x="607" y="205"/>
                    <a:pt x="607" y="227"/>
                  </a:cubicBezTo>
                  <a:cubicBezTo>
                    <a:pt x="672" y="292"/>
                    <a:pt x="737" y="378"/>
                    <a:pt x="694" y="465"/>
                  </a:cubicBezTo>
                  <a:cubicBezTo>
                    <a:pt x="651" y="530"/>
                    <a:pt x="586" y="574"/>
                    <a:pt x="521" y="574"/>
                  </a:cubicBezTo>
                  <a:cubicBezTo>
                    <a:pt x="434" y="574"/>
                    <a:pt x="347" y="552"/>
                    <a:pt x="282" y="487"/>
                  </a:cubicBezTo>
                  <a:cubicBezTo>
                    <a:pt x="195" y="378"/>
                    <a:pt x="130" y="248"/>
                    <a:pt x="109" y="140"/>
                  </a:cubicBezTo>
                  <a:cubicBezTo>
                    <a:pt x="87" y="97"/>
                    <a:pt x="87" y="53"/>
                    <a:pt x="65" y="10"/>
                  </a:cubicBezTo>
                  <a:cubicBezTo>
                    <a:pt x="59" y="4"/>
                    <a:pt x="51" y="1"/>
                    <a:pt x="42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1746;p42"/>
            <p:cNvSpPr/>
            <p:nvPr/>
          </p:nvSpPr>
          <p:spPr>
            <a:xfrm>
              <a:off x="1123661" y="3557547"/>
              <a:ext cx="336878" cy="119302"/>
            </a:xfrm>
            <a:custGeom>
              <a:avLst/>
              <a:gdLst/>
              <a:ahLst/>
              <a:cxnLst/>
              <a:rect l="l" t="t" r="r" b="b"/>
              <a:pathLst>
                <a:path w="2451" h="868" fill="none" extrusionOk="0">
                  <a:moveTo>
                    <a:pt x="2450" y="868"/>
                  </a:moveTo>
                  <a:lnTo>
                    <a:pt x="0" y="1"/>
                  </a:lnTo>
                </a:path>
              </a:pathLst>
            </a:custGeom>
            <a:solidFill>
              <a:schemeClr val="dk1"/>
            </a:solidFill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747;p42"/>
            <p:cNvSpPr/>
            <p:nvPr/>
          </p:nvSpPr>
          <p:spPr>
            <a:xfrm>
              <a:off x="1105793" y="3670802"/>
              <a:ext cx="357632" cy="50855"/>
            </a:xfrm>
            <a:custGeom>
              <a:avLst/>
              <a:gdLst/>
              <a:ahLst/>
              <a:cxnLst/>
              <a:rect l="l" t="t" r="r" b="b"/>
              <a:pathLst>
                <a:path w="2602" h="370" fill="none" extrusionOk="0">
                  <a:moveTo>
                    <a:pt x="2602" y="369"/>
                  </a:moveTo>
                  <a:lnTo>
                    <a:pt x="0" y="0"/>
                  </a:lnTo>
                </a:path>
              </a:pathLst>
            </a:custGeom>
            <a:solidFill>
              <a:schemeClr val="dk1"/>
            </a:solidFill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1748;p42"/>
            <p:cNvSpPr/>
            <p:nvPr/>
          </p:nvSpPr>
          <p:spPr>
            <a:xfrm>
              <a:off x="1138505" y="3769075"/>
              <a:ext cx="322034" cy="18005"/>
            </a:xfrm>
            <a:custGeom>
              <a:avLst/>
              <a:gdLst/>
              <a:ahLst/>
              <a:cxnLst/>
              <a:rect l="l" t="t" r="r" b="b"/>
              <a:pathLst>
                <a:path w="2343" h="131" fill="none" extrusionOk="0">
                  <a:moveTo>
                    <a:pt x="2342" y="1"/>
                  </a:moveTo>
                  <a:lnTo>
                    <a:pt x="1" y="131"/>
                  </a:lnTo>
                </a:path>
              </a:pathLst>
            </a:custGeom>
            <a:solidFill>
              <a:schemeClr val="dk1"/>
            </a:solidFill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1749;p42"/>
            <p:cNvSpPr/>
            <p:nvPr/>
          </p:nvSpPr>
          <p:spPr>
            <a:xfrm>
              <a:off x="2297724" y="3685646"/>
              <a:ext cx="348698" cy="68722"/>
            </a:xfrm>
            <a:custGeom>
              <a:avLst/>
              <a:gdLst/>
              <a:ahLst/>
              <a:cxnLst/>
              <a:rect l="l" t="t" r="r" b="b"/>
              <a:pathLst>
                <a:path w="2537" h="500" fill="none" extrusionOk="0">
                  <a:moveTo>
                    <a:pt x="0" y="500"/>
                  </a:moveTo>
                  <a:lnTo>
                    <a:pt x="2537" y="1"/>
                  </a:lnTo>
                </a:path>
              </a:pathLst>
            </a:custGeom>
            <a:solidFill>
              <a:schemeClr val="dk1"/>
            </a:solidFill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750;p42"/>
            <p:cNvSpPr/>
            <p:nvPr/>
          </p:nvSpPr>
          <p:spPr>
            <a:xfrm>
              <a:off x="2285766" y="3798900"/>
              <a:ext cx="360656" cy="3161"/>
            </a:xfrm>
            <a:custGeom>
              <a:avLst/>
              <a:gdLst/>
              <a:ahLst/>
              <a:cxnLst/>
              <a:rect l="l" t="t" r="r" b="b"/>
              <a:pathLst>
                <a:path w="2624" h="23" fill="none" extrusionOk="0">
                  <a:moveTo>
                    <a:pt x="1" y="1"/>
                  </a:moveTo>
                  <a:lnTo>
                    <a:pt x="2624" y="22"/>
                  </a:lnTo>
                </a:path>
              </a:pathLst>
            </a:custGeom>
            <a:solidFill>
              <a:schemeClr val="dk1"/>
            </a:solidFill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1751;p42"/>
            <p:cNvSpPr/>
            <p:nvPr/>
          </p:nvSpPr>
          <p:spPr>
            <a:xfrm>
              <a:off x="2282742" y="3846594"/>
              <a:ext cx="316124" cy="62675"/>
            </a:xfrm>
            <a:custGeom>
              <a:avLst/>
              <a:gdLst/>
              <a:ahLst/>
              <a:cxnLst/>
              <a:rect l="l" t="t" r="r" b="b"/>
              <a:pathLst>
                <a:path w="2300" h="456" fill="none" extrusionOk="0">
                  <a:moveTo>
                    <a:pt x="1" y="1"/>
                  </a:moveTo>
                  <a:lnTo>
                    <a:pt x="2299" y="456"/>
                  </a:lnTo>
                </a:path>
              </a:pathLst>
            </a:custGeom>
            <a:solidFill>
              <a:schemeClr val="dk1"/>
            </a:solidFill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1752;p42"/>
            <p:cNvSpPr/>
            <p:nvPr/>
          </p:nvSpPr>
          <p:spPr>
            <a:xfrm>
              <a:off x="1141529" y="3924113"/>
              <a:ext cx="664684" cy="372613"/>
            </a:xfrm>
            <a:custGeom>
              <a:avLst/>
              <a:gdLst/>
              <a:ahLst/>
              <a:cxnLst/>
              <a:rect l="l" t="t" r="r" b="b"/>
              <a:pathLst>
                <a:path w="4836" h="2711" fill="none" extrusionOk="0">
                  <a:moveTo>
                    <a:pt x="0" y="0"/>
                  </a:moveTo>
                  <a:cubicBezTo>
                    <a:pt x="1041" y="1670"/>
                    <a:pt x="2862" y="2689"/>
                    <a:pt x="4835" y="2710"/>
                  </a:cubicBezTo>
                </a:path>
              </a:pathLst>
            </a:custGeom>
            <a:solidFill>
              <a:schemeClr val="dk1"/>
            </a:solidFill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1753;p42"/>
            <p:cNvSpPr/>
            <p:nvPr/>
          </p:nvSpPr>
          <p:spPr>
            <a:xfrm>
              <a:off x="1972939" y="4129731"/>
              <a:ext cx="390481" cy="166996"/>
            </a:xfrm>
            <a:custGeom>
              <a:avLst/>
              <a:gdLst/>
              <a:ahLst/>
              <a:cxnLst/>
              <a:rect l="l" t="t" r="r" b="b"/>
              <a:pathLst>
                <a:path w="2841" h="1215" fill="none" extrusionOk="0">
                  <a:moveTo>
                    <a:pt x="0" y="1214"/>
                  </a:moveTo>
                  <a:cubicBezTo>
                    <a:pt x="1019" y="1041"/>
                    <a:pt x="1995" y="629"/>
                    <a:pt x="2840" y="0"/>
                  </a:cubicBezTo>
                </a:path>
              </a:pathLst>
            </a:custGeom>
            <a:solidFill>
              <a:schemeClr val="dk1"/>
            </a:solidFill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1754;p42"/>
            <p:cNvSpPr/>
            <p:nvPr/>
          </p:nvSpPr>
          <p:spPr>
            <a:xfrm>
              <a:off x="1382884" y="4383867"/>
              <a:ext cx="748113" cy="580293"/>
            </a:xfrm>
            <a:custGeom>
              <a:avLst/>
              <a:gdLst/>
              <a:ahLst/>
              <a:cxnLst/>
              <a:rect l="l" t="t" r="r" b="b"/>
              <a:pathLst>
                <a:path w="5443" h="4222" extrusionOk="0">
                  <a:moveTo>
                    <a:pt x="2840" y="1"/>
                  </a:moveTo>
                  <a:cubicBezTo>
                    <a:pt x="2160" y="1"/>
                    <a:pt x="1504" y="226"/>
                    <a:pt x="976" y="666"/>
                  </a:cubicBezTo>
                  <a:cubicBezTo>
                    <a:pt x="326" y="1208"/>
                    <a:pt x="0" y="2054"/>
                    <a:pt x="130" y="2878"/>
                  </a:cubicBezTo>
                  <a:cubicBezTo>
                    <a:pt x="279" y="2848"/>
                    <a:pt x="429" y="2833"/>
                    <a:pt x="578" y="2833"/>
                  </a:cubicBezTo>
                  <a:cubicBezTo>
                    <a:pt x="973" y="2833"/>
                    <a:pt x="1361" y="2939"/>
                    <a:pt x="1691" y="3159"/>
                  </a:cubicBezTo>
                  <a:cubicBezTo>
                    <a:pt x="2082" y="3398"/>
                    <a:pt x="2364" y="3767"/>
                    <a:pt x="2515" y="4200"/>
                  </a:cubicBezTo>
                  <a:lnTo>
                    <a:pt x="2645" y="4200"/>
                  </a:lnTo>
                  <a:cubicBezTo>
                    <a:pt x="2689" y="4200"/>
                    <a:pt x="2645" y="4222"/>
                    <a:pt x="2689" y="4222"/>
                  </a:cubicBezTo>
                  <a:lnTo>
                    <a:pt x="3534" y="4222"/>
                  </a:lnTo>
                  <a:cubicBezTo>
                    <a:pt x="3578" y="3788"/>
                    <a:pt x="3773" y="3376"/>
                    <a:pt x="4076" y="3051"/>
                  </a:cubicBezTo>
                  <a:cubicBezTo>
                    <a:pt x="4402" y="2704"/>
                    <a:pt x="4857" y="2466"/>
                    <a:pt x="5334" y="2401"/>
                  </a:cubicBezTo>
                  <a:cubicBezTo>
                    <a:pt x="5442" y="1815"/>
                    <a:pt x="5247" y="1208"/>
                    <a:pt x="4835" y="796"/>
                  </a:cubicBezTo>
                  <a:cubicBezTo>
                    <a:pt x="4423" y="384"/>
                    <a:pt x="3881" y="103"/>
                    <a:pt x="3318" y="37"/>
                  </a:cubicBezTo>
                  <a:cubicBezTo>
                    <a:pt x="3158" y="13"/>
                    <a:pt x="2999" y="1"/>
                    <a:pt x="28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755;p42"/>
            <p:cNvSpPr/>
            <p:nvPr/>
          </p:nvSpPr>
          <p:spPr>
            <a:xfrm>
              <a:off x="1874528" y="4710712"/>
              <a:ext cx="250425" cy="253449"/>
            </a:xfrm>
            <a:custGeom>
              <a:avLst/>
              <a:gdLst/>
              <a:ahLst/>
              <a:cxnLst/>
              <a:rect l="l" t="t" r="r" b="b"/>
              <a:pathLst>
                <a:path w="1822" h="1844" extrusionOk="0">
                  <a:moveTo>
                    <a:pt x="1757" y="1"/>
                  </a:moveTo>
                  <a:cubicBezTo>
                    <a:pt x="1302" y="44"/>
                    <a:pt x="868" y="239"/>
                    <a:pt x="543" y="565"/>
                  </a:cubicBezTo>
                  <a:cubicBezTo>
                    <a:pt x="217" y="912"/>
                    <a:pt x="44" y="1345"/>
                    <a:pt x="1" y="1800"/>
                  </a:cubicBezTo>
                  <a:cubicBezTo>
                    <a:pt x="1" y="1822"/>
                    <a:pt x="22" y="1844"/>
                    <a:pt x="44" y="1844"/>
                  </a:cubicBezTo>
                  <a:cubicBezTo>
                    <a:pt x="66" y="1844"/>
                    <a:pt x="87" y="1822"/>
                    <a:pt x="87" y="1800"/>
                  </a:cubicBezTo>
                  <a:cubicBezTo>
                    <a:pt x="152" y="890"/>
                    <a:pt x="868" y="153"/>
                    <a:pt x="1779" y="88"/>
                  </a:cubicBezTo>
                  <a:cubicBezTo>
                    <a:pt x="1800" y="88"/>
                    <a:pt x="1822" y="66"/>
                    <a:pt x="1822" y="44"/>
                  </a:cubicBezTo>
                  <a:cubicBezTo>
                    <a:pt x="1800" y="23"/>
                    <a:pt x="1779" y="1"/>
                    <a:pt x="1757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1756;p42"/>
            <p:cNvSpPr/>
            <p:nvPr/>
          </p:nvSpPr>
          <p:spPr>
            <a:xfrm>
              <a:off x="2247007" y="4434997"/>
              <a:ext cx="119302" cy="529163"/>
            </a:xfrm>
            <a:custGeom>
              <a:avLst/>
              <a:gdLst/>
              <a:ahLst/>
              <a:cxnLst/>
              <a:rect l="l" t="t" r="r" b="b"/>
              <a:pathLst>
                <a:path w="868" h="3850" extrusionOk="0">
                  <a:moveTo>
                    <a:pt x="554" y="1"/>
                  </a:moveTo>
                  <a:cubicBezTo>
                    <a:pt x="524" y="1"/>
                    <a:pt x="486" y="28"/>
                    <a:pt x="499" y="56"/>
                  </a:cubicBezTo>
                  <a:cubicBezTo>
                    <a:pt x="673" y="706"/>
                    <a:pt x="781" y="1378"/>
                    <a:pt x="781" y="2050"/>
                  </a:cubicBezTo>
                  <a:cubicBezTo>
                    <a:pt x="781" y="2701"/>
                    <a:pt x="499" y="3308"/>
                    <a:pt x="22" y="3763"/>
                  </a:cubicBezTo>
                  <a:cubicBezTo>
                    <a:pt x="1" y="3785"/>
                    <a:pt x="1" y="3806"/>
                    <a:pt x="22" y="3828"/>
                  </a:cubicBezTo>
                  <a:cubicBezTo>
                    <a:pt x="44" y="3828"/>
                    <a:pt x="44" y="3850"/>
                    <a:pt x="66" y="3850"/>
                  </a:cubicBezTo>
                  <a:cubicBezTo>
                    <a:pt x="66" y="3850"/>
                    <a:pt x="87" y="3828"/>
                    <a:pt x="87" y="3828"/>
                  </a:cubicBezTo>
                  <a:cubicBezTo>
                    <a:pt x="586" y="3373"/>
                    <a:pt x="868" y="2722"/>
                    <a:pt x="868" y="2050"/>
                  </a:cubicBezTo>
                  <a:cubicBezTo>
                    <a:pt x="868" y="1378"/>
                    <a:pt x="781" y="684"/>
                    <a:pt x="586" y="34"/>
                  </a:cubicBezTo>
                  <a:cubicBezTo>
                    <a:pt x="586" y="10"/>
                    <a:pt x="571" y="1"/>
                    <a:pt x="554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1757;p42"/>
            <p:cNvSpPr/>
            <p:nvPr/>
          </p:nvSpPr>
          <p:spPr>
            <a:xfrm>
              <a:off x="1934180" y="4862726"/>
              <a:ext cx="38897" cy="101434"/>
            </a:xfrm>
            <a:custGeom>
              <a:avLst/>
              <a:gdLst/>
              <a:ahLst/>
              <a:cxnLst/>
              <a:rect l="l" t="t" r="r" b="b"/>
              <a:pathLst>
                <a:path w="283" h="738" extrusionOk="0">
                  <a:moveTo>
                    <a:pt x="239" y="1"/>
                  </a:moveTo>
                  <a:cubicBezTo>
                    <a:pt x="217" y="1"/>
                    <a:pt x="195" y="1"/>
                    <a:pt x="174" y="22"/>
                  </a:cubicBezTo>
                  <a:cubicBezTo>
                    <a:pt x="65" y="239"/>
                    <a:pt x="0" y="478"/>
                    <a:pt x="22" y="738"/>
                  </a:cubicBezTo>
                  <a:lnTo>
                    <a:pt x="109" y="738"/>
                  </a:lnTo>
                  <a:cubicBezTo>
                    <a:pt x="87" y="499"/>
                    <a:pt x="152" y="283"/>
                    <a:pt x="260" y="66"/>
                  </a:cubicBezTo>
                  <a:cubicBezTo>
                    <a:pt x="282" y="44"/>
                    <a:pt x="260" y="22"/>
                    <a:pt x="23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758;p42"/>
            <p:cNvSpPr/>
            <p:nvPr/>
          </p:nvSpPr>
          <p:spPr>
            <a:xfrm>
              <a:off x="2011562" y="4868774"/>
              <a:ext cx="32987" cy="95387"/>
            </a:xfrm>
            <a:custGeom>
              <a:avLst/>
              <a:gdLst/>
              <a:ahLst/>
              <a:cxnLst/>
              <a:rect l="l" t="t" r="r" b="b"/>
              <a:pathLst>
                <a:path w="240" h="694" extrusionOk="0">
                  <a:moveTo>
                    <a:pt x="218" y="0"/>
                  </a:moveTo>
                  <a:cubicBezTo>
                    <a:pt x="196" y="0"/>
                    <a:pt x="174" y="0"/>
                    <a:pt x="153" y="22"/>
                  </a:cubicBezTo>
                  <a:cubicBezTo>
                    <a:pt x="44" y="239"/>
                    <a:pt x="1" y="455"/>
                    <a:pt x="23" y="694"/>
                  </a:cubicBezTo>
                  <a:lnTo>
                    <a:pt x="131" y="694"/>
                  </a:lnTo>
                  <a:cubicBezTo>
                    <a:pt x="109" y="477"/>
                    <a:pt x="153" y="260"/>
                    <a:pt x="239" y="65"/>
                  </a:cubicBezTo>
                  <a:cubicBezTo>
                    <a:pt x="239" y="43"/>
                    <a:pt x="239" y="22"/>
                    <a:pt x="218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759;p42"/>
            <p:cNvSpPr/>
            <p:nvPr/>
          </p:nvSpPr>
          <p:spPr>
            <a:xfrm>
              <a:off x="1156373" y="4588660"/>
              <a:ext cx="584279" cy="375500"/>
            </a:xfrm>
            <a:custGeom>
              <a:avLst/>
              <a:gdLst/>
              <a:ahLst/>
              <a:cxnLst/>
              <a:rect l="l" t="t" r="r" b="b"/>
              <a:pathLst>
                <a:path w="4251" h="2732" extrusionOk="0">
                  <a:moveTo>
                    <a:pt x="66" y="0"/>
                  </a:moveTo>
                  <a:cubicBezTo>
                    <a:pt x="44" y="0"/>
                    <a:pt x="22" y="0"/>
                    <a:pt x="22" y="43"/>
                  </a:cubicBezTo>
                  <a:cubicBezTo>
                    <a:pt x="1" y="65"/>
                    <a:pt x="22" y="87"/>
                    <a:pt x="44" y="87"/>
                  </a:cubicBezTo>
                  <a:cubicBezTo>
                    <a:pt x="738" y="347"/>
                    <a:pt x="1323" y="846"/>
                    <a:pt x="1713" y="1496"/>
                  </a:cubicBezTo>
                  <a:cubicBezTo>
                    <a:pt x="1713" y="1496"/>
                    <a:pt x="1735" y="1518"/>
                    <a:pt x="1757" y="1518"/>
                  </a:cubicBezTo>
                  <a:cubicBezTo>
                    <a:pt x="1936" y="1469"/>
                    <a:pt x="2118" y="1445"/>
                    <a:pt x="2298" y="1445"/>
                  </a:cubicBezTo>
                  <a:cubicBezTo>
                    <a:pt x="2599" y="1445"/>
                    <a:pt x="2895" y="1512"/>
                    <a:pt x="3166" y="1648"/>
                  </a:cubicBezTo>
                  <a:cubicBezTo>
                    <a:pt x="3621" y="1865"/>
                    <a:pt x="3968" y="2255"/>
                    <a:pt x="4163" y="2710"/>
                  </a:cubicBezTo>
                  <a:cubicBezTo>
                    <a:pt x="4163" y="2732"/>
                    <a:pt x="4185" y="2732"/>
                    <a:pt x="4207" y="2732"/>
                  </a:cubicBezTo>
                  <a:cubicBezTo>
                    <a:pt x="4228" y="2710"/>
                    <a:pt x="4250" y="2688"/>
                    <a:pt x="4228" y="2667"/>
                  </a:cubicBezTo>
                  <a:cubicBezTo>
                    <a:pt x="4033" y="2190"/>
                    <a:pt x="3665" y="1800"/>
                    <a:pt x="3209" y="1561"/>
                  </a:cubicBezTo>
                  <a:cubicBezTo>
                    <a:pt x="2913" y="1420"/>
                    <a:pt x="2598" y="1352"/>
                    <a:pt x="2282" y="1352"/>
                  </a:cubicBezTo>
                  <a:cubicBezTo>
                    <a:pt x="2114" y="1352"/>
                    <a:pt x="1945" y="1372"/>
                    <a:pt x="1778" y="1409"/>
                  </a:cubicBezTo>
                  <a:cubicBezTo>
                    <a:pt x="1388" y="759"/>
                    <a:pt x="781" y="260"/>
                    <a:pt x="66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760;p42"/>
            <p:cNvSpPr/>
            <p:nvPr/>
          </p:nvSpPr>
          <p:spPr>
            <a:xfrm>
              <a:off x="1531876" y="4907396"/>
              <a:ext cx="65699" cy="53878"/>
            </a:xfrm>
            <a:custGeom>
              <a:avLst/>
              <a:gdLst/>
              <a:ahLst/>
              <a:cxnLst/>
              <a:rect l="l" t="t" r="r" b="b"/>
              <a:pathLst>
                <a:path w="478" h="392" extrusionOk="0">
                  <a:moveTo>
                    <a:pt x="65" y="1"/>
                  </a:moveTo>
                  <a:cubicBezTo>
                    <a:pt x="44" y="1"/>
                    <a:pt x="22" y="1"/>
                    <a:pt x="0" y="23"/>
                  </a:cubicBezTo>
                  <a:cubicBezTo>
                    <a:pt x="0" y="44"/>
                    <a:pt x="0" y="66"/>
                    <a:pt x="22" y="88"/>
                  </a:cubicBezTo>
                  <a:cubicBezTo>
                    <a:pt x="152" y="153"/>
                    <a:pt x="282" y="261"/>
                    <a:pt x="369" y="391"/>
                  </a:cubicBezTo>
                  <a:lnTo>
                    <a:pt x="477" y="391"/>
                  </a:lnTo>
                  <a:cubicBezTo>
                    <a:pt x="391" y="218"/>
                    <a:pt x="239" y="88"/>
                    <a:pt x="65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761;p42"/>
            <p:cNvSpPr/>
            <p:nvPr/>
          </p:nvSpPr>
          <p:spPr>
            <a:xfrm>
              <a:off x="1621215" y="4895575"/>
              <a:ext cx="65699" cy="65699"/>
            </a:xfrm>
            <a:custGeom>
              <a:avLst/>
              <a:gdLst/>
              <a:ahLst/>
              <a:cxnLst/>
              <a:rect l="l" t="t" r="r" b="b"/>
              <a:pathLst>
                <a:path w="478" h="478" extrusionOk="0">
                  <a:moveTo>
                    <a:pt x="88" y="0"/>
                  </a:moveTo>
                  <a:cubicBezTo>
                    <a:pt x="66" y="0"/>
                    <a:pt x="23" y="0"/>
                    <a:pt x="23" y="22"/>
                  </a:cubicBezTo>
                  <a:cubicBezTo>
                    <a:pt x="1" y="44"/>
                    <a:pt x="1" y="65"/>
                    <a:pt x="23" y="87"/>
                  </a:cubicBezTo>
                  <a:cubicBezTo>
                    <a:pt x="174" y="174"/>
                    <a:pt x="304" y="304"/>
                    <a:pt x="369" y="477"/>
                  </a:cubicBezTo>
                  <a:lnTo>
                    <a:pt x="478" y="477"/>
                  </a:lnTo>
                  <a:cubicBezTo>
                    <a:pt x="391" y="282"/>
                    <a:pt x="261" y="109"/>
                    <a:pt x="88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762;p42"/>
            <p:cNvSpPr/>
            <p:nvPr/>
          </p:nvSpPr>
          <p:spPr>
            <a:xfrm>
              <a:off x="2375244" y="4473344"/>
              <a:ext cx="304028" cy="434189"/>
            </a:xfrm>
            <a:custGeom>
              <a:avLst/>
              <a:gdLst/>
              <a:ahLst/>
              <a:cxnLst/>
              <a:rect l="l" t="t" r="r" b="b"/>
              <a:pathLst>
                <a:path w="2212" h="3159" extrusionOk="0">
                  <a:moveTo>
                    <a:pt x="444" y="1"/>
                  </a:moveTo>
                  <a:cubicBezTo>
                    <a:pt x="433" y="1"/>
                    <a:pt x="422" y="5"/>
                    <a:pt x="412" y="15"/>
                  </a:cubicBezTo>
                  <a:cubicBezTo>
                    <a:pt x="0" y="622"/>
                    <a:pt x="0" y="1424"/>
                    <a:pt x="434" y="2010"/>
                  </a:cubicBezTo>
                  <a:cubicBezTo>
                    <a:pt x="781" y="2508"/>
                    <a:pt x="1279" y="2855"/>
                    <a:pt x="1821" y="3050"/>
                  </a:cubicBezTo>
                  <a:lnTo>
                    <a:pt x="1908" y="3029"/>
                  </a:lnTo>
                  <a:cubicBezTo>
                    <a:pt x="1995" y="3072"/>
                    <a:pt x="2103" y="3116"/>
                    <a:pt x="2211" y="3159"/>
                  </a:cubicBezTo>
                  <a:cubicBezTo>
                    <a:pt x="2211" y="3137"/>
                    <a:pt x="2211" y="3137"/>
                    <a:pt x="2211" y="3137"/>
                  </a:cubicBezTo>
                  <a:cubicBezTo>
                    <a:pt x="2211" y="3116"/>
                    <a:pt x="2190" y="3094"/>
                    <a:pt x="2190" y="3094"/>
                  </a:cubicBezTo>
                  <a:cubicBezTo>
                    <a:pt x="1518" y="2920"/>
                    <a:pt x="932" y="2530"/>
                    <a:pt x="499" y="1988"/>
                  </a:cubicBezTo>
                  <a:cubicBezTo>
                    <a:pt x="152" y="1446"/>
                    <a:pt x="43" y="644"/>
                    <a:pt x="477" y="80"/>
                  </a:cubicBezTo>
                  <a:cubicBezTo>
                    <a:pt x="510" y="47"/>
                    <a:pt x="480" y="1"/>
                    <a:pt x="444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763;p42"/>
            <p:cNvSpPr/>
            <p:nvPr/>
          </p:nvSpPr>
          <p:spPr>
            <a:xfrm>
              <a:off x="2956227" y="4911107"/>
              <a:ext cx="95524" cy="41233"/>
            </a:xfrm>
            <a:custGeom>
              <a:avLst/>
              <a:gdLst/>
              <a:ahLst/>
              <a:cxnLst/>
              <a:rect l="l" t="t" r="r" b="b"/>
              <a:pathLst>
                <a:path w="695" h="300" extrusionOk="0">
                  <a:moveTo>
                    <a:pt x="47" y="1"/>
                  </a:moveTo>
                  <a:cubicBezTo>
                    <a:pt x="33" y="1"/>
                    <a:pt x="22" y="6"/>
                    <a:pt x="22" y="17"/>
                  </a:cubicBezTo>
                  <a:cubicBezTo>
                    <a:pt x="1" y="39"/>
                    <a:pt x="22" y="82"/>
                    <a:pt x="44" y="82"/>
                  </a:cubicBezTo>
                  <a:cubicBezTo>
                    <a:pt x="174" y="169"/>
                    <a:pt x="326" y="234"/>
                    <a:pt x="478" y="299"/>
                  </a:cubicBezTo>
                  <a:cubicBezTo>
                    <a:pt x="543" y="299"/>
                    <a:pt x="629" y="277"/>
                    <a:pt x="695" y="277"/>
                  </a:cubicBezTo>
                  <a:cubicBezTo>
                    <a:pt x="478" y="212"/>
                    <a:pt x="283" y="126"/>
                    <a:pt x="87" y="17"/>
                  </a:cubicBezTo>
                  <a:cubicBezTo>
                    <a:pt x="77" y="6"/>
                    <a:pt x="60" y="1"/>
                    <a:pt x="47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764;p42"/>
            <p:cNvSpPr/>
            <p:nvPr/>
          </p:nvSpPr>
          <p:spPr>
            <a:xfrm>
              <a:off x="2998011" y="4873447"/>
              <a:ext cx="104458" cy="51954"/>
            </a:xfrm>
            <a:custGeom>
              <a:avLst/>
              <a:gdLst/>
              <a:ahLst/>
              <a:cxnLst/>
              <a:rect l="l" t="t" r="r" b="b"/>
              <a:pathLst>
                <a:path w="760" h="378" extrusionOk="0">
                  <a:moveTo>
                    <a:pt x="46" y="0"/>
                  </a:moveTo>
                  <a:cubicBezTo>
                    <a:pt x="31" y="0"/>
                    <a:pt x="16" y="16"/>
                    <a:pt x="0" y="31"/>
                  </a:cubicBezTo>
                  <a:cubicBezTo>
                    <a:pt x="0" y="53"/>
                    <a:pt x="0" y="74"/>
                    <a:pt x="22" y="74"/>
                  </a:cubicBezTo>
                  <a:cubicBezTo>
                    <a:pt x="239" y="205"/>
                    <a:pt x="456" y="291"/>
                    <a:pt x="694" y="378"/>
                  </a:cubicBezTo>
                  <a:cubicBezTo>
                    <a:pt x="716" y="335"/>
                    <a:pt x="737" y="313"/>
                    <a:pt x="759" y="291"/>
                  </a:cubicBezTo>
                  <a:cubicBezTo>
                    <a:pt x="521" y="226"/>
                    <a:pt x="282" y="118"/>
                    <a:pt x="65" y="9"/>
                  </a:cubicBezTo>
                  <a:cubicBezTo>
                    <a:pt x="59" y="3"/>
                    <a:pt x="53" y="0"/>
                    <a:pt x="46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765;p42"/>
            <p:cNvSpPr/>
            <p:nvPr/>
          </p:nvSpPr>
          <p:spPr>
            <a:xfrm>
              <a:off x="763003" y="4904509"/>
              <a:ext cx="685576" cy="169882"/>
            </a:xfrm>
            <a:custGeom>
              <a:avLst/>
              <a:gdLst/>
              <a:ahLst/>
              <a:cxnLst/>
              <a:rect l="l" t="t" r="r" b="b"/>
              <a:pathLst>
                <a:path w="4988" h="1236" fill="none" extrusionOk="0">
                  <a:moveTo>
                    <a:pt x="738" y="0"/>
                  </a:moveTo>
                  <a:cubicBezTo>
                    <a:pt x="434" y="87"/>
                    <a:pt x="66" y="260"/>
                    <a:pt x="23" y="586"/>
                  </a:cubicBezTo>
                  <a:cubicBezTo>
                    <a:pt x="1" y="889"/>
                    <a:pt x="348" y="1149"/>
                    <a:pt x="695" y="1193"/>
                  </a:cubicBezTo>
                  <a:cubicBezTo>
                    <a:pt x="1410" y="1236"/>
                    <a:pt x="2039" y="651"/>
                    <a:pt x="2776" y="672"/>
                  </a:cubicBezTo>
                  <a:cubicBezTo>
                    <a:pt x="3166" y="737"/>
                    <a:pt x="3535" y="824"/>
                    <a:pt x="3903" y="976"/>
                  </a:cubicBezTo>
                  <a:cubicBezTo>
                    <a:pt x="4272" y="1063"/>
                    <a:pt x="4727" y="1063"/>
                    <a:pt x="4987" y="781"/>
                  </a:cubicBezTo>
                </a:path>
              </a:pathLst>
            </a:custGeom>
            <a:solidFill>
              <a:schemeClr val="dk1"/>
            </a:solidFill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766;p42"/>
            <p:cNvSpPr/>
            <p:nvPr/>
          </p:nvSpPr>
          <p:spPr>
            <a:xfrm>
              <a:off x="769051" y="4698891"/>
              <a:ext cx="739042" cy="271316"/>
            </a:xfrm>
            <a:custGeom>
              <a:avLst/>
              <a:gdLst/>
              <a:ahLst/>
              <a:cxnLst/>
              <a:rect l="l" t="t" r="r" b="b"/>
              <a:pathLst>
                <a:path w="5377" h="1974" extrusionOk="0">
                  <a:moveTo>
                    <a:pt x="2710" y="0"/>
                  </a:moveTo>
                  <a:cubicBezTo>
                    <a:pt x="1496" y="22"/>
                    <a:pt x="412" y="781"/>
                    <a:pt x="0" y="1908"/>
                  </a:cubicBezTo>
                  <a:lnTo>
                    <a:pt x="1149" y="1908"/>
                  </a:lnTo>
                  <a:lnTo>
                    <a:pt x="2428" y="1930"/>
                  </a:lnTo>
                  <a:lnTo>
                    <a:pt x="3751" y="1951"/>
                  </a:lnTo>
                  <a:lnTo>
                    <a:pt x="4835" y="1973"/>
                  </a:lnTo>
                  <a:lnTo>
                    <a:pt x="5312" y="1973"/>
                  </a:lnTo>
                  <a:cubicBezTo>
                    <a:pt x="5334" y="1973"/>
                    <a:pt x="5377" y="1973"/>
                    <a:pt x="5377" y="1930"/>
                  </a:cubicBezTo>
                  <a:cubicBezTo>
                    <a:pt x="5377" y="1930"/>
                    <a:pt x="5377" y="1908"/>
                    <a:pt x="5377" y="1908"/>
                  </a:cubicBezTo>
                  <a:cubicBezTo>
                    <a:pt x="5355" y="1865"/>
                    <a:pt x="5334" y="1843"/>
                    <a:pt x="5334" y="1800"/>
                  </a:cubicBezTo>
                  <a:cubicBezTo>
                    <a:pt x="5247" y="1605"/>
                    <a:pt x="5138" y="1388"/>
                    <a:pt x="5008" y="1214"/>
                  </a:cubicBezTo>
                  <a:cubicBezTo>
                    <a:pt x="4835" y="998"/>
                    <a:pt x="4662" y="802"/>
                    <a:pt x="4466" y="651"/>
                  </a:cubicBezTo>
                  <a:cubicBezTo>
                    <a:pt x="3968" y="239"/>
                    <a:pt x="3339" y="22"/>
                    <a:pt x="27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1767;p42"/>
            <p:cNvSpPr/>
            <p:nvPr/>
          </p:nvSpPr>
          <p:spPr>
            <a:xfrm>
              <a:off x="1361992" y="4844858"/>
              <a:ext cx="41921" cy="41921"/>
            </a:xfrm>
            <a:custGeom>
              <a:avLst/>
              <a:gdLst/>
              <a:ahLst/>
              <a:cxnLst/>
              <a:rect l="l" t="t" r="r" b="b"/>
              <a:pathLst>
                <a:path w="305" h="305" extrusionOk="0">
                  <a:moveTo>
                    <a:pt x="152" y="1"/>
                  </a:moveTo>
                  <a:cubicBezTo>
                    <a:pt x="66" y="1"/>
                    <a:pt x="1" y="66"/>
                    <a:pt x="1" y="152"/>
                  </a:cubicBezTo>
                  <a:cubicBezTo>
                    <a:pt x="1" y="239"/>
                    <a:pt x="66" y="304"/>
                    <a:pt x="152" y="304"/>
                  </a:cubicBezTo>
                  <a:cubicBezTo>
                    <a:pt x="217" y="304"/>
                    <a:pt x="304" y="239"/>
                    <a:pt x="304" y="152"/>
                  </a:cubicBezTo>
                  <a:cubicBezTo>
                    <a:pt x="304" y="66"/>
                    <a:pt x="217" y="1"/>
                    <a:pt x="1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1768;p42"/>
            <p:cNvSpPr/>
            <p:nvPr/>
          </p:nvSpPr>
          <p:spPr>
            <a:xfrm>
              <a:off x="1087925" y="4524748"/>
              <a:ext cx="244377" cy="239842"/>
            </a:xfrm>
            <a:custGeom>
              <a:avLst/>
              <a:gdLst/>
              <a:ahLst/>
              <a:cxnLst/>
              <a:rect l="l" t="t" r="r" b="b"/>
              <a:pathLst>
                <a:path w="1778" h="1745" extrusionOk="0">
                  <a:moveTo>
                    <a:pt x="805" y="0"/>
                  </a:moveTo>
                  <a:cubicBezTo>
                    <a:pt x="617" y="0"/>
                    <a:pt x="429" y="63"/>
                    <a:pt x="282" y="183"/>
                  </a:cubicBezTo>
                  <a:cubicBezTo>
                    <a:pt x="87" y="400"/>
                    <a:pt x="0" y="704"/>
                    <a:pt x="65" y="1007"/>
                  </a:cubicBezTo>
                  <a:cubicBezTo>
                    <a:pt x="152" y="1289"/>
                    <a:pt x="304" y="1549"/>
                    <a:pt x="542" y="1744"/>
                  </a:cubicBezTo>
                  <a:cubicBezTo>
                    <a:pt x="932" y="1701"/>
                    <a:pt x="1301" y="1701"/>
                    <a:pt x="1691" y="1657"/>
                  </a:cubicBezTo>
                  <a:cubicBezTo>
                    <a:pt x="1778" y="1376"/>
                    <a:pt x="1778" y="1072"/>
                    <a:pt x="1713" y="769"/>
                  </a:cubicBezTo>
                  <a:cubicBezTo>
                    <a:pt x="1626" y="465"/>
                    <a:pt x="1431" y="227"/>
                    <a:pt x="1149" y="75"/>
                  </a:cubicBezTo>
                  <a:cubicBezTo>
                    <a:pt x="1041" y="25"/>
                    <a:pt x="923" y="0"/>
                    <a:pt x="8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769;p42"/>
            <p:cNvSpPr/>
            <p:nvPr/>
          </p:nvSpPr>
          <p:spPr>
            <a:xfrm>
              <a:off x="1478272" y="4942857"/>
              <a:ext cx="29826" cy="27352"/>
            </a:xfrm>
            <a:custGeom>
              <a:avLst/>
              <a:gdLst/>
              <a:ahLst/>
              <a:cxnLst/>
              <a:rect l="l" t="t" r="r" b="b"/>
              <a:pathLst>
                <a:path w="217" h="199" extrusionOk="0">
                  <a:moveTo>
                    <a:pt x="151" y="0"/>
                  </a:moveTo>
                  <a:cubicBezTo>
                    <a:pt x="72" y="0"/>
                    <a:pt x="0" y="99"/>
                    <a:pt x="0" y="198"/>
                  </a:cubicBezTo>
                  <a:lnTo>
                    <a:pt x="152" y="198"/>
                  </a:lnTo>
                  <a:cubicBezTo>
                    <a:pt x="174" y="198"/>
                    <a:pt x="217" y="198"/>
                    <a:pt x="217" y="155"/>
                  </a:cubicBezTo>
                  <a:cubicBezTo>
                    <a:pt x="217" y="133"/>
                    <a:pt x="217" y="111"/>
                    <a:pt x="217" y="111"/>
                  </a:cubicBezTo>
                  <a:cubicBezTo>
                    <a:pt x="195" y="68"/>
                    <a:pt x="174" y="46"/>
                    <a:pt x="174" y="3"/>
                  </a:cubicBezTo>
                  <a:cubicBezTo>
                    <a:pt x="166" y="1"/>
                    <a:pt x="159" y="0"/>
                    <a:pt x="1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1770;p42"/>
            <p:cNvSpPr/>
            <p:nvPr/>
          </p:nvSpPr>
          <p:spPr>
            <a:xfrm>
              <a:off x="1111703" y="4543853"/>
              <a:ext cx="170019" cy="155175"/>
            </a:xfrm>
            <a:custGeom>
              <a:avLst/>
              <a:gdLst/>
              <a:ahLst/>
              <a:cxnLst/>
              <a:rect l="l" t="t" r="r" b="b"/>
              <a:pathLst>
                <a:path w="1237" h="1129" fill="none" extrusionOk="0">
                  <a:moveTo>
                    <a:pt x="174" y="1128"/>
                  </a:moveTo>
                  <a:cubicBezTo>
                    <a:pt x="44" y="911"/>
                    <a:pt x="0" y="651"/>
                    <a:pt x="87" y="413"/>
                  </a:cubicBezTo>
                  <a:cubicBezTo>
                    <a:pt x="196" y="174"/>
                    <a:pt x="412" y="23"/>
                    <a:pt x="651" y="1"/>
                  </a:cubicBezTo>
                  <a:cubicBezTo>
                    <a:pt x="911" y="1"/>
                    <a:pt x="1150" y="153"/>
                    <a:pt x="1236" y="391"/>
                  </a:cubicBezTo>
                </a:path>
              </a:pathLst>
            </a:custGeom>
            <a:solidFill>
              <a:schemeClr val="dk1"/>
            </a:solidFill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" name="Google Shape;1676;p41"/>
          <p:cNvGrpSpPr/>
          <p:nvPr/>
        </p:nvGrpSpPr>
        <p:grpSpPr>
          <a:xfrm>
            <a:off x="8126976" y="3500621"/>
            <a:ext cx="1307970" cy="1585567"/>
            <a:chOff x="984958" y="1389758"/>
            <a:chExt cx="2723182" cy="3320192"/>
          </a:xfrm>
        </p:grpSpPr>
        <p:sp>
          <p:nvSpPr>
            <p:cNvPr id="49" name="Google Shape;1677;p41"/>
            <p:cNvSpPr/>
            <p:nvPr/>
          </p:nvSpPr>
          <p:spPr>
            <a:xfrm>
              <a:off x="1068396" y="3180618"/>
              <a:ext cx="2010190" cy="1529333"/>
            </a:xfrm>
            <a:custGeom>
              <a:avLst/>
              <a:gdLst/>
              <a:ahLst/>
              <a:cxnLst/>
              <a:rect l="l" t="t" r="r" b="b"/>
              <a:pathLst>
                <a:path w="11492" h="8743" extrusionOk="0">
                  <a:moveTo>
                    <a:pt x="5746" y="0"/>
                  </a:moveTo>
                  <a:cubicBezTo>
                    <a:pt x="2060" y="0"/>
                    <a:pt x="673" y="564"/>
                    <a:pt x="218" y="846"/>
                  </a:cubicBezTo>
                  <a:cubicBezTo>
                    <a:pt x="66" y="933"/>
                    <a:pt x="1" y="1084"/>
                    <a:pt x="1" y="1258"/>
                  </a:cubicBezTo>
                  <a:cubicBezTo>
                    <a:pt x="22" y="1301"/>
                    <a:pt x="22" y="1388"/>
                    <a:pt x="22" y="1431"/>
                  </a:cubicBezTo>
                  <a:lnTo>
                    <a:pt x="22" y="1540"/>
                  </a:lnTo>
                  <a:cubicBezTo>
                    <a:pt x="44" y="1778"/>
                    <a:pt x="87" y="2082"/>
                    <a:pt x="131" y="2450"/>
                  </a:cubicBezTo>
                  <a:cubicBezTo>
                    <a:pt x="131" y="2494"/>
                    <a:pt x="152" y="2537"/>
                    <a:pt x="152" y="2602"/>
                  </a:cubicBezTo>
                  <a:cubicBezTo>
                    <a:pt x="348" y="4055"/>
                    <a:pt x="803" y="6201"/>
                    <a:pt x="1670" y="7393"/>
                  </a:cubicBezTo>
                  <a:lnTo>
                    <a:pt x="1735" y="7458"/>
                  </a:lnTo>
                  <a:cubicBezTo>
                    <a:pt x="1974" y="7805"/>
                    <a:pt x="2299" y="8044"/>
                    <a:pt x="2689" y="8196"/>
                  </a:cubicBezTo>
                  <a:cubicBezTo>
                    <a:pt x="3716" y="8541"/>
                    <a:pt x="5046" y="8742"/>
                    <a:pt x="6283" y="8742"/>
                  </a:cubicBezTo>
                  <a:cubicBezTo>
                    <a:pt x="7840" y="8742"/>
                    <a:pt x="9252" y="8424"/>
                    <a:pt x="9735" y="7675"/>
                  </a:cubicBezTo>
                  <a:cubicBezTo>
                    <a:pt x="9844" y="7502"/>
                    <a:pt x="9930" y="7328"/>
                    <a:pt x="9995" y="7133"/>
                  </a:cubicBezTo>
                  <a:lnTo>
                    <a:pt x="10060" y="7003"/>
                  </a:lnTo>
                  <a:cubicBezTo>
                    <a:pt x="10537" y="5789"/>
                    <a:pt x="10993" y="3708"/>
                    <a:pt x="11253" y="2320"/>
                  </a:cubicBezTo>
                  <a:cubicBezTo>
                    <a:pt x="11275" y="2299"/>
                    <a:pt x="11275" y="2255"/>
                    <a:pt x="11275" y="2233"/>
                  </a:cubicBezTo>
                  <a:cubicBezTo>
                    <a:pt x="11340" y="1952"/>
                    <a:pt x="11383" y="1691"/>
                    <a:pt x="11426" y="1496"/>
                  </a:cubicBezTo>
                  <a:cubicBezTo>
                    <a:pt x="11426" y="1453"/>
                    <a:pt x="11426" y="1431"/>
                    <a:pt x="11448" y="1388"/>
                  </a:cubicBezTo>
                  <a:cubicBezTo>
                    <a:pt x="11470" y="1323"/>
                    <a:pt x="11470" y="1280"/>
                    <a:pt x="11470" y="1258"/>
                  </a:cubicBezTo>
                  <a:cubicBezTo>
                    <a:pt x="11491" y="1063"/>
                    <a:pt x="11405" y="868"/>
                    <a:pt x="11253" y="781"/>
                  </a:cubicBezTo>
                  <a:cubicBezTo>
                    <a:pt x="10733" y="499"/>
                    <a:pt x="9345" y="0"/>
                    <a:pt x="57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1678;p41"/>
            <p:cNvSpPr/>
            <p:nvPr/>
          </p:nvSpPr>
          <p:spPr>
            <a:xfrm>
              <a:off x="1072245" y="3423236"/>
              <a:ext cx="1998820" cy="152006"/>
            </a:xfrm>
            <a:custGeom>
              <a:avLst/>
              <a:gdLst/>
              <a:ahLst/>
              <a:cxnLst/>
              <a:rect l="l" t="t" r="r" b="b"/>
              <a:pathLst>
                <a:path w="11427" h="869" extrusionOk="0">
                  <a:moveTo>
                    <a:pt x="11426" y="1"/>
                  </a:moveTo>
                  <a:lnTo>
                    <a:pt x="11426" y="1"/>
                  </a:lnTo>
                  <a:cubicBezTo>
                    <a:pt x="10862" y="304"/>
                    <a:pt x="9410" y="781"/>
                    <a:pt x="5941" y="781"/>
                  </a:cubicBezTo>
                  <a:cubicBezTo>
                    <a:pt x="2060" y="781"/>
                    <a:pt x="521" y="283"/>
                    <a:pt x="0" y="44"/>
                  </a:cubicBezTo>
                  <a:lnTo>
                    <a:pt x="0" y="153"/>
                  </a:lnTo>
                  <a:cubicBezTo>
                    <a:pt x="586" y="413"/>
                    <a:pt x="2147" y="868"/>
                    <a:pt x="5941" y="868"/>
                  </a:cubicBezTo>
                  <a:cubicBezTo>
                    <a:pt x="9301" y="868"/>
                    <a:pt x="10776" y="435"/>
                    <a:pt x="11404" y="109"/>
                  </a:cubicBezTo>
                  <a:cubicBezTo>
                    <a:pt x="11404" y="66"/>
                    <a:pt x="11426" y="23"/>
                    <a:pt x="114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679;p41"/>
            <p:cNvSpPr/>
            <p:nvPr/>
          </p:nvSpPr>
          <p:spPr>
            <a:xfrm>
              <a:off x="1094984" y="3567372"/>
              <a:ext cx="1945644" cy="235268"/>
            </a:xfrm>
            <a:custGeom>
              <a:avLst/>
              <a:gdLst/>
              <a:ahLst/>
              <a:cxnLst/>
              <a:rect l="l" t="t" r="r" b="b"/>
              <a:pathLst>
                <a:path w="11123" h="1345" extrusionOk="0">
                  <a:moveTo>
                    <a:pt x="11101" y="1"/>
                  </a:moveTo>
                  <a:cubicBezTo>
                    <a:pt x="10949" y="66"/>
                    <a:pt x="10797" y="174"/>
                    <a:pt x="10689" y="304"/>
                  </a:cubicBezTo>
                  <a:cubicBezTo>
                    <a:pt x="10559" y="456"/>
                    <a:pt x="10429" y="543"/>
                    <a:pt x="10255" y="630"/>
                  </a:cubicBezTo>
                  <a:cubicBezTo>
                    <a:pt x="10212" y="635"/>
                    <a:pt x="10169" y="638"/>
                    <a:pt x="10125" y="638"/>
                  </a:cubicBezTo>
                  <a:cubicBezTo>
                    <a:pt x="9995" y="638"/>
                    <a:pt x="9865" y="613"/>
                    <a:pt x="9735" y="564"/>
                  </a:cubicBezTo>
                  <a:cubicBezTo>
                    <a:pt x="9605" y="516"/>
                    <a:pt x="9475" y="491"/>
                    <a:pt x="9336" y="491"/>
                  </a:cubicBezTo>
                  <a:cubicBezTo>
                    <a:pt x="9289" y="491"/>
                    <a:pt x="9242" y="494"/>
                    <a:pt x="9193" y="499"/>
                  </a:cubicBezTo>
                  <a:cubicBezTo>
                    <a:pt x="9020" y="564"/>
                    <a:pt x="8868" y="651"/>
                    <a:pt x="8738" y="781"/>
                  </a:cubicBezTo>
                  <a:cubicBezTo>
                    <a:pt x="8608" y="911"/>
                    <a:pt x="8456" y="998"/>
                    <a:pt x="8282" y="1041"/>
                  </a:cubicBezTo>
                  <a:cubicBezTo>
                    <a:pt x="8253" y="1045"/>
                    <a:pt x="8223" y="1047"/>
                    <a:pt x="8193" y="1047"/>
                  </a:cubicBezTo>
                  <a:cubicBezTo>
                    <a:pt x="8050" y="1047"/>
                    <a:pt x="7910" y="1005"/>
                    <a:pt x="7784" y="933"/>
                  </a:cubicBezTo>
                  <a:cubicBezTo>
                    <a:pt x="7610" y="868"/>
                    <a:pt x="7437" y="825"/>
                    <a:pt x="7263" y="825"/>
                  </a:cubicBezTo>
                  <a:cubicBezTo>
                    <a:pt x="7090" y="846"/>
                    <a:pt x="6917" y="933"/>
                    <a:pt x="6786" y="1041"/>
                  </a:cubicBezTo>
                  <a:cubicBezTo>
                    <a:pt x="6635" y="1150"/>
                    <a:pt x="6483" y="1215"/>
                    <a:pt x="6310" y="1237"/>
                  </a:cubicBezTo>
                  <a:cubicBezTo>
                    <a:pt x="6136" y="1237"/>
                    <a:pt x="5963" y="1172"/>
                    <a:pt x="5811" y="1085"/>
                  </a:cubicBezTo>
                  <a:cubicBezTo>
                    <a:pt x="5659" y="976"/>
                    <a:pt x="5486" y="933"/>
                    <a:pt x="5312" y="911"/>
                  </a:cubicBezTo>
                  <a:cubicBezTo>
                    <a:pt x="5117" y="911"/>
                    <a:pt x="4944" y="976"/>
                    <a:pt x="4792" y="1063"/>
                  </a:cubicBezTo>
                  <a:cubicBezTo>
                    <a:pt x="4666" y="1170"/>
                    <a:pt x="4515" y="1220"/>
                    <a:pt x="4362" y="1220"/>
                  </a:cubicBezTo>
                  <a:cubicBezTo>
                    <a:pt x="4173" y="1220"/>
                    <a:pt x="3982" y="1142"/>
                    <a:pt x="3838" y="998"/>
                  </a:cubicBezTo>
                  <a:cubicBezTo>
                    <a:pt x="3686" y="890"/>
                    <a:pt x="3534" y="803"/>
                    <a:pt x="3339" y="760"/>
                  </a:cubicBezTo>
                  <a:cubicBezTo>
                    <a:pt x="3166" y="760"/>
                    <a:pt x="2992" y="803"/>
                    <a:pt x="2819" y="868"/>
                  </a:cubicBezTo>
                  <a:cubicBezTo>
                    <a:pt x="2667" y="955"/>
                    <a:pt x="2494" y="976"/>
                    <a:pt x="2320" y="976"/>
                  </a:cubicBezTo>
                  <a:cubicBezTo>
                    <a:pt x="2147" y="911"/>
                    <a:pt x="1995" y="825"/>
                    <a:pt x="1865" y="695"/>
                  </a:cubicBezTo>
                  <a:cubicBezTo>
                    <a:pt x="1699" y="499"/>
                    <a:pt x="1460" y="397"/>
                    <a:pt x="1213" y="397"/>
                  </a:cubicBezTo>
                  <a:cubicBezTo>
                    <a:pt x="1105" y="397"/>
                    <a:pt x="995" y="416"/>
                    <a:pt x="889" y="456"/>
                  </a:cubicBezTo>
                  <a:cubicBezTo>
                    <a:pt x="777" y="498"/>
                    <a:pt x="665" y="522"/>
                    <a:pt x="553" y="522"/>
                  </a:cubicBezTo>
                  <a:cubicBezTo>
                    <a:pt x="492" y="522"/>
                    <a:pt x="430" y="515"/>
                    <a:pt x="369" y="499"/>
                  </a:cubicBezTo>
                  <a:cubicBezTo>
                    <a:pt x="217" y="434"/>
                    <a:pt x="87" y="348"/>
                    <a:pt x="0" y="218"/>
                  </a:cubicBezTo>
                  <a:lnTo>
                    <a:pt x="0" y="218"/>
                  </a:lnTo>
                  <a:cubicBezTo>
                    <a:pt x="0" y="261"/>
                    <a:pt x="22" y="326"/>
                    <a:pt x="22" y="369"/>
                  </a:cubicBezTo>
                  <a:cubicBezTo>
                    <a:pt x="109" y="456"/>
                    <a:pt x="217" y="543"/>
                    <a:pt x="347" y="586"/>
                  </a:cubicBezTo>
                  <a:cubicBezTo>
                    <a:pt x="416" y="602"/>
                    <a:pt x="483" y="609"/>
                    <a:pt x="548" y="609"/>
                  </a:cubicBezTo>
                  <a:cubicBezTo>
                    <a:pt x="668" y="609"/>
                    <a:pt x="785" y="585"/>
                    <a:pt x="911" y="543"/>
                  </a:cubicBezTo>
                  <a:cubicBezTo>
                    <a:pt x="1022" y="511"/>
                    <a:pt x="1145" y="491"/>
                    <a:pt x="1262" y="491"/>
                  </a:cubicBezTo>
                  <a:cubicBezTo>
                    <a:pt x="1305" y="491"/>
                    <a:pt x="1347" y="494"/>
                    <a:pt x="1388" y="499"/>
                  </a:cubicBezTo>
                  <a:cubicBezTo>
                    <a:pt x="1561" y="564"/>
                    <a:pt x="1692" y="651"/>
                    <a:pt x="1822" y="781"/>
                  </a:cubicBezTo>
                  <a:cubicBezTo>
                    <a:pt x="1970" y="970"/>
                    <a:pt x="2203" y="1075"/>
                    <a:pt x="2441" y="1075"/>
                  </a:cubicBezTo>
                  <a:cubicBezTo>
                    <a:pt x="2585" y="1075"/>
                    <a:pt x="2731" y="1037"/>
                    <a:pt x="2862" y="955"/>
                  </a:cubicBezTo>
                  <a:cubicBezTo>
                    <a:pt x="3014" y="890"/>
                    <a:pt x="3166" y="868"/>
                    <a:pt x="3339" y="868"/>
                  </a:cubicBezTo>
                  <a:cubicBezTo>
                    <a:pt x="3491" y="890"/>
                    <a:pt x="3643" y="976"/>
                    <a:pt x="3795" y="1085"/>
                  </a:cubicBezTo>
                  <a:cubicBezTo>
                    <a:pt x="3925" y="1193"/>
                    <a:pt x="4098" y="1280"/>
                    <a:pt x="4293" y="1302"/>
                  </a:cubicBezTo>
                  <a:cubicBezTo>
                    <a:pt x="4488" y="1302"/>
                    <a:pt x="4683" y="1258"/>
                    <a:pt x="4835" y="1150"/>
                  </a:cubicBezTo>
                  <a:cubicBezTo>
                    <a:pt x="4987" y="1063"/>
                    <a:pt x="5139" y="998"/>
                    <a:pt x="5312" y="998"/>
                  </a:cubicBezTo>
                  <a:cubicBezTo>
                    <a:pt x="5486" y="1020"/>
                    <a:pt x="5637" y="1063"/>
                    <a:pt x="5767" y="1172"/>
                  </a:cubicBezTo>
                  <a:cubicBezTo>
                    <a:pt x="5941" y="1258"/>
                    <a:pt x="6114" y="1323"/>
                    <a:pt x="6288" y="1345"/>
                  </a:cubicBezTo>
                  <a:lnTo>
                    <a:pt x="6310" y="1345"/>
                  </a:lnTo>
                  <a:cubicBezTo>
                    <a:pt x="6505" y="1302"/>
                    <a:pt x="6678" y="1237"/>
                    <a:pt x="6830" y="1107"/>
                  </a:cubicBezTo>
                  <a:cubicBezTo>
                    <a:pt x="6960" y="1020"/>
                    <a:pt x="7112" y="955"/>
                    <a:pt x="7285" y="911"/>
                  </a:cubicBezTo>
                  <a:cubicBezTo>
                    <a:pt x="7437" y="911"/>
                    <a:pt x="7610" y="955"/>
                    <a:pt x="7762" y="1020"/>
                  </a:cubicBezTo>
                  <a:cubicBezTo>
                    <a:pt x="7936" y="1107"/>
                    <a:pt x="8109" y="1150"/>
                    <a:pt x="8304" y="1150"/>
                  </a:cubicBezTo>
                  <a:cubicBezTo>
                    <a:pt x="8478" y="1085"/>
                    <a:pt x="8651" y="998"/>
                    <a:pt x="8803" y="868"/>
                  </a:cubicBezTo>
                  <a:cubicBezTo>
                    <a:pt x="8911" y="760"/>
                    <a:pt x="9063" y="673"/>
                    <a:pt x="9215" y="608"/>
                  </a:cubicBezTo>
                  <a:cubicBezTo>
                    <a:pt x="9388" y="608"/>
                    <a:pt x="9540" y="630"/>
                    <a:pt x="9713" y="673"/>
                  </a:cubicBezTo>
                  <a:cubicBezTo>
                    <a:pt x="9824" y="728"/>
                    <a:pt x="9944" y="755"/>
                    <a:pt x="10062" y="755"/>
                  </a:cubicBezTo>
                  <a:cubicBezTo>
                    <a:pt x="10315" y="755"/>
                    <a:pt x="10563" y="634"/>
                    <a:pt x="10711" y="413"/>
                  </a:cubicBezTo>
                  <a:cubicBezTo>
                    <a:pt x="10819" y="283"/>
                    <a:pt x="10949" y="174"/>
                    <a:pt x="11101" y="109"/>
                  </a:cubicBezTo>
                  <a:cubicBezTo>
                    <a:pt x="11123" y="88"/>
                    <a:pt x="11123" y="44"/>
                    <a:pt x="11123" y="22"/>
                  </a:cubicBezTo>
                  <a:lnTo>
                    <a:pt x="1110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1680;p41"/>
            <p:cNvSpPr/>
            <p:nvPr/>
          </p:nvSpPr>
          <p:spPr>
            <a:xfrm>
              <a:off x="1364189" y="4405602"/>
              <a:ext cx="1464080" cy="220049"/>
            </a:xfrm>
            <a:custGeom>
              <a:avLst/>
              <a:gdLst/>
              <a:ahLst/>
              <a:cxnLst/>
              <a:rect l="l" t="t" r="r" b="b"/>
              <a:pathLst>
                <a:path w="8370" h="1258" extrusionOk="0">
                  <a:moveTo>
                    <a:pt x="8369" y="0"/>
                  </a:moveTo>
                  <a:lnTo>
                    <a:pt x="8369" y="0"/>
                  </a:lnTo>
                  <a:cubicBezTo>
                    <a:pt x="8066" y="174"/>
                    <a:pt x="7827" y="390"/>
                    <a:pt x="7632" y="672"/>
                  </a:cubicBezTo>
                  <a:cubicBezTo>
                    <a:pt x="7567" y="434"/>
                    <a:pt x="7351" y="239"/>
                    <a:pt x="7090" y="174"/>
                  </a:cubicBezTo>
                  <a:cubicBezTo>
                    <a:pt x="7043" y="166"/>
                    <a:pt x="6994" y="163"/>
                    <a:pt x="6946" y="163"/>
                  </a:cubicBezTo>
                  <a:cubicBezTo>
                    <a:pt x="6708" y="163"/>
                    <a:pt x="6468" y="250"/>
                    <a:pt x="6288" y="412"/>
                  </a:cubicBezTo>
                  <a:cubicBezTo>
                    <a:pt x="6093" y="586"/>
                    <a:pt x="5941" y="781"/>
                    <a:pt x="5833" y="1019"/>
                  </a:cubicBezTo>
                  <a:cubicBezTo>
                    <a:pt x="5663" y="477"/>
                    <a:pt x="5196" y="211"/>
                    <a:pt x="4728" y="211"/>
                  </a:cubicBezTo>
                  <a:cubicBezTo>
                    <a:pt x="4242" y="211"/>
                    <a:pt x="3754" y="499"/>
                    <a:pt x="3600" y="1063"/>
                  </a:cubicBezTo>
                  <a:cubicBezTo>
                    <a:pt x="3470" y="802"/>
                    <a:pt x="3275" y="564"/>
                    <a:pt x="3036" y="412"/>
                  </a:cubicBezTo>
                  <a:cubicBezTo>
                    <a:pt x="2841" y="287"/>
                    <a:pt x="2619" y="224"/>
                    <a:pt x="2399" y="224"/>
                  </a:cubicBezTo>
                  <a:cubicBezTo>
                    <a:pt x="2277" y="224"/>
                    <a:pt x="2155" y="243"/>
                    <a:pt x="2039" y="282"/>
                  </a:cubicBezTo>
                  <a:cubicBezTo>
                    <a:pt x="1757" y="390"/>
                    <a:pt x="1562" y="629"/>
                    <a:pt x="1475" y="911"/>
                  </a:cubicBezTo>
                  <a:cubicBezTo>
                    <a:pt x="1302" y="586"/>
                    <a:pt x="998" y="369"/>
                    <a:pt x="651" y="304"/>
                  </a:cubicBezTo>
                  <a:cubicBezTo>
                    <a:pt x="600" y="299"/>
                    <a:pt x="548" y="296"/>
                    <a:pt x="495" y="296"/>
                  </a:cubicBezTo>
                  <a:cubicBezTo>
                    <a:pt x="324" y="296"/>
                    <a:pt x="150" y="324"/>
                    <a:pt x="1" y="390"/>
                  </a:cubicBezTo>
                  <a:lnTo>
                    <a:pt x="44" y="477"/>
                  </a:lnTo>
                  <a:cubicBezTo>
                    <a:pt x="193" y="411"/>
                    <a:pt x="342" y="383"/>
                    <a:pt x="491" y="383"/>
                  </a:cubicBezTo>
                  <a:cubicBezTo>
                    <a:pt x="537" y="383"/>
                    <a:pt x="583" y="385"/>
                    <a:pt x="630" y="390"/>
                  </a:cubicBezTo>
                  <a:cubicBezTo>
                    <a:pt x="1020" y="455"/>
                    <a:pt x="1323" y="737"/>
                    <a:pt x="1475" y="1084"/>
                  </a:cubicBezTo>
                  <a:cubicBezTo>
                    <a:pt x="1475" y="1106"/>
                    <a:pt x="1497" y="1128"/>
                    <a:pt x="1518" y="1128"/>
                  </a:cubicBezTo>
                  <a:cubicBezTo>
                    <a:pt x="1540" y="1106"/>
                    <a:pt x="1562" y="1084"/>
                    <a:pt x="1562" y="1084"/>
                  </a:cubicBezTo>
                  <a:cubicBezTo>
                    <a:pt x="1562" y="759"/>
                    <a:pt x="1779" y="477"/>
                    <a:pt x="2082" y="369"/>
                  </a:cubicBezTo>
                  <a:cubicBezTo>
                    <a:pt x="2193" y="329"/>
                    <a:pt x="2308" y="310"/>
                    <a:pt x="2421" y="310"/>
                  </a:cubicBezTo>
                  <a:cubicBezTo>
                    <a:pt x="2615" y="310"/>
                    <a:pt x="2806" y="367"/>
                    <a:pt x="2971" y="477"/>
                  </a:cubicBezTo>
                  <a:cubicBezTo>
                    <a:pt x="3253" y="672"/>
                    <a:pt x="3448" y="911"/>
                    <a:pt x="3578" y="1214"/>
                  </a:cubicBezTo>
                  <a:cubicBezTo>
                    <a:pt x="3600" y="1236"/>
                    <a:pt x="3600" y="1236"/>
                    <a:pt x="3621" y="1258"/>
                  </a:cubicBezTo>
                  <a:cubicBezTo>
                    <a:pt x="3643" y="1236"/>
                    <a:pt x="3665" y="1236"/>
                    <a:pt x="3665" y="1214"/>
                  </a:cubicBezTo>
                  <a:cubicBezTo>
                    <a:pt x="3776" y="626"/>
                    <a:pt x="4256" y="328"/>
                    <a:pt x="4733" y="328"/>
                  </a:cubicBezTo>
                  <a:cubicBezTo>
                    <a:pt x="5188" y="328"/>
                    <a:pt x="5641" y="599"/>
                    <a:pt x="5768" y="1149"/>
                  </a:cubicBezTo>
                  <a:cubicBezTo>
                    <a:pt x="5789" y="1171"/>
                    <a:pt x="5789" y="1193"/>
                    <a:pt x="5811" y="1193"/>
                  </a:cubicBezTo>
                  <a:cubicBezTo>
                    <a:pt x="5833" y="1193"/>
                    <a:pt x="5855" y="1171"/>
                    <a:pt x="5855" y="1171"/>
                  </a:cubicBezTo>
                  <a:cubicBezTo>
                    <a:pt x="5963" y="911"/>
                    <a:pt x="6115" y="672"/>
                    <a:pt x="6332" y="499"/>
                  </a:cubicBezTo>
                  <a:cubicBezTo>
                    <a:pt x="6494" y="337"/>
                    <a:pt x="6716" y="249"/>
                    <a:pt x="6935" y="249"/>
                  </a:cubicBezTo>
                  <a:cubicBezTo>
                    <a:pt x="6980" y="249"/>
                    <a:pt x="7025" y="253"/>
                    <a:pt x="7069" y="260"/>
                  </a:cubicBezTo>
                  <a:cubicBezTo>
                    <a:pt x="7329" y="325"/>
                    <a:pt x="7524" y="542"/>
                    <a:pt x="7567" y="802"/>
                  </a:cubicBezTo>
                  <a:cubicBezTo>
                    <a:pt x="7567" y="824"/>
                    <a:pt x="7567" y="846"/>
                    <a:pt x="7589" y="846"/>
                  </a:cubicBezTo>
                  <a:cubicBezTo>
                    <a:pt x="7595" y="852"/>
                    <a:pt x="7602" y="855"/>
                    <a:pt x="7607" y="855"/>
                  </a:cubicBezTo>
                  <a:cubicBezTo>
                    <a:pt x="7622" y="855"/>
                    <a:pt x="7632" y="839"/>
                    <a:pt x="7632" y="824"/>
                  </a:cubicBezTo>
                  <a:cubicBezTo>
                    <a:pt x="7806" y="542"/>
                    <a:pt x="8023" y="304"/>
                    <a:pt x="8304" y="130"/>
                  </a:cubicBezTo>
                  <a:lnTo>
                    <a:pt x="836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1681;p41"/>
            <p:cNvSpPr/>
            <p:nvPr/>
          </p:nvSpPr>
          <p:spPr>
            <a:xfrm>
              <a:off x="1129094" y="3218576"/>
              <a:ext cx="1900165" cy="295966"/>
            </a:xfrm>
            <a:custGeom>
              <a:avLst/>
              <a:gdLst/>
              <a:ahLst/>
              <a:cxnLst/>
              <a:rect l="l" t="t" r="r" b="b"/>
              <a:pathLst>
                <a:path w="10863" h="1692" extrusionOk="0">
                  <a:moveTo>
                    <a:pt x="5421" y="0"/>
                  </a:moveTo>
                  <a:cubicBezTo>
                    <a:pt x="2429" y="0"/>
                    <a:pt x="1" y="390"/>
                    <a:pt x="1" y="846"/>
                  </a:cubicBezTo>
                  <a:cubicBezTo>
                    <a:pt x="1" y="911"/>
                    <a:pt x="22" y="954"/>
                    <a:pt x="66" y="976"/>
                  </a:cubicBezTo>
                  <a:cubicBezTo>
                    <a:pt x="478" y="1388"/>
                    <a:pt x="2689" y="1691"/>
                    <a:pt x="5421" y="1691"/>
                  </a:cubicBezTo>
                  <a:cubicBezTo>
                    <a:pt x="8174" y="1691"/>
                    <a:pt x="10451" y="1388"/>
                    <a:pt x="10819" y="976"/>
                  </a:cubicBezTo>
                  <a:cubicBezTo>
                    <a:pt x="10841" y="932"/>
                    <a:pt x="10863" y="889"/>
                    <a:pt x="10863" y="846"/>
                  </a:cubicBezTo>
                  <a:cubicBezTo>
                    <a:pt x="10863" y="390"/>
                    <a:pt x="8434" y="0"/>
                    <a:pt x="5421" y="0"/>
                  </a:cubicBezTo>
                  <a:close/>
                </a:path>
              </a:pathLst>
            </a:custGeom>
            <a:solidFill>
              <a:srgbClr val="4E40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1682;p41"/>
            <p:cNvSpPr/>
            <p:nvPr/>
          </p:nvSpPr>
          <p:spPr>
            <a:xfrm>
              <a:off x="2338855" y="3298166"/>
              <a:ext cx="682891" cy="212529"/>
            </a:xfrm>
            <a:custGeom>
              <a:avLst/>
              <a:gdLst/>
              <a:ahLst/>
              <a:cxnLst/>
              <a:rect l="l" t="t" r="r" b="b"/>
              <a:pathLst>
                <a:path w="3904" h="1215" extrusionOk="0">
                  <a:moveTo>
                    <a:pt x="1432" y="0"/>
                  </a:moveTo>
                  <a:cubicBezTo>
                    <a:pt x="1258" y="217"/>
                    <a:pt x="1085" y="391"/>
                    <a:pt x="911" y="564"/>
                  </a:cubicBezTo>
                  <a:cubicBezTo>
                    <a:pt x="629" y="824"/>
                    <a:pt x="326" y="1019"/>
                    <a:pt x="1" y="1215"/>
                  </a:cubicBezTo>
                  <a:cubicBezTo>
                    <a:pt x="2039" y="1128"/>
                    <a:pt x="3600" y="846"/>
                    <a:pt x="3903" y="521"/>
                  </a:cubicBezTo>
                  <a:cubicBezTo>
                    <a:pt x="3643" y="304"/>
                    <a:pt x="2732" y="109"/>
                    <a:pt x="14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1683;p41"/>
            <p:cNvSpPr/>
            <p:nvPr/>
          </p:nvSpPr>
          <p:spPr>
            <a:xfrm>
              <a:off x="1140464" y="3282073"/>
              <a:ext cx="1448869" cy="232470"/>
            </a:xfrm>
            <a:custGeom>
              <a:avLst/>
              <a:gdLst/>
              <a:ahLst/>
              <a:cxnLst/>
              <a:rect l="l" t="t" r="r" b="b"/>
              <a:pathLst>
                <a:path w="8283" h="1329" extrusionOk="0">
                  <a:moveTo>
                    <a:pt x="5937" y="0"/>
                  </a:moveTo>
                  <a:cubicBezTo>
                    <a:pt x="5752" y="0"/>
                    <a:pt x="5566" y="2"/>
                    <a:pt x="5377" y="6"/>
                  </a:cubicBezTo>
                  <a:lnTo>
                    <a:pt x="4879" y="6"/>
                  </a:lnTo>
                  <a:cubicBezTo>
                    <a:pt x="4772" y="4"/>
                    <a:pt x="4665" y="3"/>
                    <a:pt x="4558" y="3"/>
                  </a:cubicBezTo>
                  <a:cubicBezTo>
                    <a:pt x="3407" y="3"/>
                    <a:pt x="2257" y="107"/>
                    <a:pt x="1106" y="266"/>
                  </a:cubicBezTo>
                  <a:cubicBezTo>
                    <a:pt x="521" y="374"/>
                    <a:pt x="131" y="483"/>
                    <a:pt x="1" y="613"/>
                  </a:cubicBezTo>
                  <a:cubicBezTo>
                    <a:pt x="217" y="851"/>
                    <a:pt x="976" y="1025"/>
                    <a:pt x="2060" y="1155"/>
                  </a:cubicBezTo>
                  <a:cubicBezTo>
                    <a:pt x="2841" y="1263"/>
                    <a:pt x="3795" y="1307"/>
                    <a:pt x="4814" y="1328"/>
                  </a:cubicBezTo>
                  <a:lnTo>
                    <a:pt x="5356" y="1328"/>
                  </a:lnTo>
                  <a:cubicBezTo>
                    <a:pt x="5876" y="1328"/>
                    <a:pt x="6375" y="1328"/>
                    <a:pt x="6852" y="1307"/>
                  </a:cubicBezTo>
                  <a:cubicBezTo>
                    <a:pt x="7177" y="1111"/>
                    <a:pt x="7480" y="916"/>
                    <a:pt x="7762" y="656"/>
                  </a:cubicBezTo>
                  <a:cubicBezTo>
                    <a:pt x="7936" y="483"/>
                    <a:pt x="8109" y="309"/>
                    <a:pt x="8283" y="92"/>
                  </a:cubicBezTo>
                  <a:cubicBezTo>
                    <a:pt x="7605" y="39"/>
                    <a:pt x="6795" y="0"/>
                    <a:pt x="59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1684;p41"/>
            <p:cNvSpPr/>
            <p:nvPr/>
          </p:nvSpPr>
          <p:spPr>
            <a:xfrm>
              <a:off x="2976096" y="2855611"/>
              <a:ext cx="732044" cy="715776"/>
            </a:xfrm>
            <a:custGeom>
              <a:avLst/>
              <a:gdLst/>
              <a:ahLst/>
              <a:cxnLst/>
              <a:rect l="l" t="t" r="r" b="b"/>
              <a:pathLst>
                <a:path w="4185" h="4092" extrusionOk="0">
                  <a:moveTo>
                    <a:pt x="819" y="0"/>
                  </a:moveTo>
                  <a:cubicBezTo>
                    <a:pt x="793" y="0"/>
                    <a:pt x="766" y="5"/>
                    <a:pt x="737" y="16"/>
                  </a:cubicBezTo>
                  <a:cubicBezTo>
                    <a:pt x="520" y="102"/>
                    <a:pt x="325" y="276"/>
                    <a:pt x="217" y="471"/>
                  </a:cubicBezTo>
                  <a:cubicBezTo>
                    <a:pt x="43" y="731"/>
                    <a:pt x="0" y="1035"/>
                    <a:pt x="65" y="1316"/>
                  </a:cubicBezTo>
                  <a:cubicBezTo>
                    <a:pt x="130" y="1598"/>
                    <a:pt x="260" y="1858"/>
                    <a:pt x="434" y="2097"/>
                  </a:cubicBezTo>
                  <a:cubicBezTo>
                    <a:pt x="715" y="2530"/>
                    <a:pt x="997" y="2964"/>
                    <a:pt x="1258" y="3398"/>
                  </a:cubicBezTo>
                  <a:cubicBezTo>
                    <a:pt x="1366" y="3549"/>
                    <a:pt x="1474" y="3701"/>
                    <a:pt x="1604" y="3831"/>
                  </a:cubicBezTo>
                  <a:cubicBezTo>
                    <a:pt x="1648" y="3875"/>
                    <a:pt x="1691" y="3918"/>
                    <a:pt x="1734" y="3961"/>
                  </a:cubicBezTo>
                  <a:cubicBezTo>
                    <a:pt x="1800" y="3983"/>
                    <a:pt x="1865" y="4026"/>
                    <a:pt x="1930" y="4048"/>
                  </a:cubicBezTo>
                  <a:cubicBezTo>
                    <a:pt x="2038" y="4070"/>
                    <a:pt x="2146" y="4070"/>
                    <a:pt x="2233" y="4070"/>
                  </a:cubicBezTo>
                  <a:lnTo>
                    <a:pt x="2298" y="4070"/>
                  </a:lnTo>
                  <a:cubicBezTo>
                    <a:pt x="2407" y="4048"/>
                    <a:pt x="2493" y="4048"/>
                    <a:pt x="2602" y="4048"/>
                  </a:cubicBezTo>
                  <a:lnTo>
                    <a:pt x="2710" y="4048"/>
                  </a:lnTo>
                  <a:cubicBezTo>
                    <a:pt x="2949" y="4048"/>
                    <a:pt x="3165" y="4091"/>
                    <a:pt x="3382" y="4091"/>
                  </a:cubicBezTo>
                  <a:lnTo>
                    <a:pt x="3447" y="4091"/>
                  </a:lnTo>
                  <a:cubicBezTo>
                    <a:pt x="3534" y="4091"/>
                    <a:pt x="3621" y="4091"/>
                    <a:pt x="3707" y="4070"/>
                  </a:cubicBezTo>
                  <a:cubicBezTo>
                    <a:pt x="3816" y="4048"/>
                    <a:pt x="3903" y="4005"/>
                    <a:pt x="3989" y="3961"/>
                  </a:cubicBezTo>
                  <a:lnTo>
                    <a:pt x="4033" y="3918"/>
                  </a:lnTo>
                  <a:cubicBezTo>
                    <a:pt x="4076" y="3875"/>
                    <a:pt x="4119" y="3831"/>
                    <a:pt x="4141" y="3766"/>
                  </a:cubicBezTo>
                  <a:cubicBezTo>
                    <a:pt x="4184" y="3571"/>
                    <a:pt x="4141" y="3376"/>
                    <a:pt x="4033" y="3224"/>
                  </a:cubicBezTo>
                  <a:lnTo>
                    <a:pt x="3989" y="3181"/>
                  </a:lnTo>
                  <a:cubicBezTo>
                    <a:pt x="3968" y="3138"/>
                    <a:pt x="3946" y="3094"/>
                    <a:pt x="3903" y="3051"/>
                  </a:cubicBezTo>
                  <a:cubicBezTo>
                    <a:pt x="3664" y="2769"/>
                    <a:pt x="3404" y="2530"/>
                    <a:pt x="3122" y="2292"/>
                  </a:cubicBezTo>
                  <a:cubicBezTo>
                    <a:pt x="2884" y="2097"/>
                    <a:pt x="2645" y="1880"/>
                    <a:pt x="2407" y="1642"/>
                  </a:cubicBezTo>
                  <a:cubicBezTo>
                    <a:pt x="1995" y="1251"/>
                    <a:pt x="1604" y="818"/>
                    <a:pt x="1236" y="384"/>
                  </a:cubicBezTo>
                  <a:cubicBezTo>
                    <a:pt x="1122" y="251"/>
                    <a:pt x="1007" y="0"/>
                    <a:pt x="81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1685;p41"/>
            <p:cNvSpPr/>
            <p:nvPr/>
          </p:nvSpPr>
          <p:spPr>
            <a:xfrm>
              <a:off x="3032946" y="3059221"/>
              <a:ext cx="345294" cy="508320"/>
            </a:xfrm>
            <a:custGeom>
              <a:avLst/>
              <a:gdLst/>
              <a:ahLst/>
              <a:cxnLst/>
              <a:rect l="l" t="t" r="r" b="b"/>
              <a:pathLst>
                <a:path w="1974" h="2906" extrusionOk="0">
                  <a:moveTo>
                    <a:pt x="0" y="1"/>
                  </a:moveTo>
                  <a:cubicBezTo>
                    <a:pt x="499" y="1063"/>
                    <a:pt x="1149" y="2039"/>
                    <a:pt x="1908" y="2906"/>
                  </a:cubicBezTo>
                  <a:lnTo>
                    <a:pt x="1973" y="2906"/>
                  </a:lnTo>
                  <a:cubicBezTo>
                    <a:pt x="1193" y="2039"/>
                    <a:pt x="542" y="1041"/>
                    <a:pt x="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1686;p41"/>
            <p:cNvSpPr/>
            <p:nvPr/>
          </p:nvSpPr>
          <p:spPr>
            <a:xfrm>
              <a:off x="3082274" y="3009893"/>
              <a:ext cx="368033" cy="553974"/>
            </a:xfrm>
            <a:custGeom>
              <a:avLst/>
              <a:gdLst/>
              <a:ahLst/>
              <a:cxnLst/>
              <a:rect l="l" t="t" r="r" b="b"/>
              <a:pathLst>
                <a:path w="2104" h="3167" extrusionOk="0">
                  <a:moveTo>
                    <a:pt x="43" y="1"/>
                  </a:moveTo>
                  <a:lnTo>
                    <a:pt x="0" y="22"/>
                  </a:lnTo>
                  <a:cubicBezTo>
                    <a:pt x="542" y="1128"/>
                    <a:pt x="1236" y="2191"/>
                    <a:pt x="2038" y="3166"/>
                  </a:cubicBezTo>
                  <a:lnTo>
                    <a:pt x="2103" y="3166"/>
                  </a:lnTo>
                  <a:cubicBezTo>
                    <a:pt x="1301" y="2191"/>
                    <a:pt x="607" y="1128"/>
                    <a:pt x="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1687;p41"/>
            <p:cNvSpPr/>
            <p:nvPr/>
          </p:nvSpPr>
          <p:spPr>
            <a:xfrm>
              <a:off x="3108687" y="2971935"/>
              <a:ext cx="474210" cy="599454"/>
            </a:xfrm>
            <a:custGeom>
              <a:avLst/>
              <a:gdLst/>
              <a:ahLst/>
              <a:cxnLst/>
              <a:rect l="l" t="t" r="r" b="b"/>
              <a:pathLst>
                <a:path w="2711" h="3427" extrusionOk="0">
                  <a:moveTo>
                    <a:pt x="44" y="1"/>
                  </a:moveTo>
                  <a:lnTo>
                    <a:pt x="1" y="23"/>
                  </a:lnTo>
                  <a:cubicBezTo>
                    <a:pt x="456" y="738"/>
                    <a:pt x="911" y="1475"/>
                    <a:pt x="1432" y="2147"/>
                  </a:cubicBezTo>
                  <a:cubicBezTo>
                    <a:pt x="1800" y="2603"/>
                    <a:pt x="2191" y="3036"/>
                    <a:pt x="2624" y="3426"/>
                  </a:cubicBezTo>
                  <a:lnTo>
                    <a:pt x="2711" y="3426"/>
                  </a:lnTo>
                  <a:cubicBezTo>
                    <a:pt x="2256" y="3036"/>
                    <a:pt x="1844" y="2603"/>
                    <a:pt x="1475" y="2126"/>
                  </a:cubicBezTo>
                  <a:cubicBezTo>
                    <a:pt x="955" y="1432"/>
                    <a:pt x="478" y="738"/>
                    <a:pt x="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1688;p41"/>
            <p:cNvSpPr/>
            <p:nvPr/>
          </p:nvSpPr>
          <p:spPr>
            <a:xfrm>
              <a:off x="2983618" y="3055373"/>
              <a:ext cx="295966" cy="493277"/>
            </a:xfrm>
            <a:custGeom>
              <a:avLst/>
              <a:gdLst/>
              <a:ahLst/>
              <a:cxnLst/>
              <a:rect l="l" t="t" r="r" b="b"/>
              <a:pathLst>
                <a:path w="1692" h="2820" extrusionOk="0">
                  <a:moveTo>
                    <a:pt x="44" y="1"/>
                  </a:moveTo>
                  <a:lnTo>
                    <a:pt x="0" y="23"/>
                  </a:lnTo>
                  <a:cubicBezTo>
                    <a:pt x="412" y="977"/>
                    <a:pt x="933" y="1865"/>
                    <a:pt x="1561" y="2689"/>
                  </a:cubicBezTo>
                  <a:cubicBezTo>
                    <a:pt x="1605" y="2733"/>
                    <a:pt x="1648" y="2776"/>
                    <a:pt x="1691" y="2819"/>
                  </a:cubicBezTo>
                  <a:cubicBezTo>
                    <a:pt x="1041" y="1952"/>
                    <a:pt x="477" y="998"/>
                    <a:pt x="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1689;p41"/>
            <p:cNvSpPr/>
            <p:nvPr/>
          </p:nvSpPr>
          <p:spPr>
            <a:xfrm>
              <a:off x="2372965" y="3051700"/>
              <a:ext cx="19241" cy="91134"/>
            </a:xfrm>
            <a:custGeom>
              <a:avLst/>
              <a:gdLst/>
              <a:ahLst/>
              <a:cxnLst/>
              <a:rect l="l" t="t" r="r" b="b"/>
              <a:pathLst>
                <a:path w="110" h="521" extrusionOk="0">
                  <a:moveTo>
                    <a:pt x="109" y="0"/>
                  </a:moveTo>
                  <a:lnTo>
                    <a:pt x="66" y="22"/>
                  </a:lnTo>
                  <a:cubicBezTo>
                    <a:pt x="66" y="44"/>
                    <a:pt x="66" y="65"/>
                    <a:pt x="66" y="65"/>
                  </a:cubicBezTo>
                  <a:cubicBezTo>
                    <a:pt x="66" y="195"/>
                    <a:pt x="22" y="347"/>
                    <a:pt x="1" y="477"/>
                  </a:cubicBezTo>
                  <a:lnTo>
                    <a:pt x="1" y="499"/>
                  </a:lnTo>
                  <a:cubicBezTo>
                    <a:pt x="1" y="499"/>
                    <a:pt x="1" y="499"/>
                    <a:pt x="1" y="521"/>
                  </a:cubicBezTo>
                  <a:lnTo>
                    <a:pt x="22" y="521"/>
                  </a:lnTo>
                  <a:cubicBezTo>
                    <a:pt x="44" y="499"/>
                    <a:pt x="44" y="499"/>
                    <a:pt x="44" y="499"/>
                  </a:cubicBezTo>
                  <a:lnTo>
                    <a:pt x="44" y="477"/>
                  </a:lnTo>
                  <a:lnTo>
                    <a:pt x="44" y="434"/>
                  </a:lnTo>
                  <a:cubicBezTo>
                    <a:pt x="88" y="325"/>
                    <a:pt x="88" y="174"/>
                    <a:pt x="109" y="44"/>
                  </a:cubicBezTo>
                  <a:cubicBezTo>
                    <a:pt x="109" y="22"/>
                    <a:pt x="109" y="22"/>
                    <a:pt x="109" y="0"/>
                  </a:cubicBezTo>
                  <a:close/>
                </a:path>
              </a:pathLst>
            </a:custGeom>
            <a:solidFill>
              <a:srgbClr val="FFBB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1690;p41"/>
            <p:cNvSpPr/>
            <p:nvPr/>
          </p:nvSpPr>
          <p:spPr>
            <a:xfrm>
              <a:off x="2217459" y="3129715"/>
              <a:ext cx="163376" cy="119296"/>
            </a:xfrm>
            <a:custGeom>
              <a:avLst/>
              <a:gdLst/>
              <a:ahLst/>
              <a:cxnLst/>
              <a:rect l="l" t="t" r="r" b="b"/>
              <a:pathLst>
                <a:path w="934" h="682" extrusionOk="0">
                  <a:moveTo>
                    <a:pt x="895" y="1"/>
                  </a:moveTo>
                  <a:cubicBezTo>
                    <a:pt x="892" y="1"/>
                    <a:pt x="890" y="3"/>
                    <a:pt x="890" y="10"/>
                  </a:cubicBezTo>
                  <a:cubicBezTo>
                    <a:pt x="716" y="75"/>
                    <a:pt x="543" y="140"/>
                    <a:pt x="391" y="226"/>
                  </a:cubicBezTo>
                  <a:cubicBezTo>
                    <a:pt x="218" y="335"/>
                    <a:pt x="88" y="465"/>
                    <a:pt x="1" y="638"/>
                  </a:cubicBezTo>
                  <a:cubicBezTo>
                    <a:pt x="1" y="660"/>
                    <a:pt x="1" y="682"/>
                    <a:pt x="23" y="682"/>
                  </a:cubicBezTo>
                  <a:lnTo>
                    <a:pt x="44" y="682"/>
                  </a:lnTo>
                  <a:cubicBezTo>
                    <a:pt x="44" y="682"/>
                    <a:pt x="66" y="682"/>
                    <a:pt x="66" y="660"/>
                  </a:cubicBezTo>
                  <a:cubicBezTo>
                    <a:pt x="153" y="508"/>
                    <a:pt x="261" y="378"/>
                    <a:pt x="413" y="291"/>
                  </a:cubicBezTo>
                  <a:cubicBezTo>
                    <a:pt x="565" y="205"/>
                    <a:pt x="738" y="118"/>
                    <a:pt x="911" y="75"/>
                  </a:cubicBezTo>
                  <a:cubicBezTo>
                    <a:pt x="911" y="53"/>
                    <a:pt x="933" y="53"/>
                    <a:pt x="933" y="31"/>
                  </a:cubicBezTo>
                  <a:cubicBezTo>
                    <a:pt x="918" y="16"/>
                    <a:pt x="903" y="1"/>
                    <a:pt x="895" y="1"/>
                  </a:cubicBezTo>
                  <a:close/>
                </a:path>
              </a:pathLst>
            </a:custGeom>
            <a:solidFill>
              <a:srgbClr val="FFBB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1691;p41"/>
            <p:cNvSpPr/>
            <p:nvPr/>
          </p:nvSpPr>
          <p:spPr>
            <a:xfrm>
              <a:off x="2183350" y="3131289"/>
              <a:ext cx="197486" cy="90259"/>
            </a:xfrm>
            <a:custGeom>
              <a:avLst/>
              <a:gdLst/>
              <a:ahLst/>
              <a:cxnLst/>
              <a:rect l="l" t="t" r="r" b="b"/>
              <a:pathLst>
                <a:path w="1129" h="516" extrusionOk="0">
                  <a:moveTo>
                    <a:pt x="1085" y="1"/>
                  </a:moveTo>
                  <a:cubicBezTo>
                    <a:pt x="673" y="1"/>
                    <a:pt x="304" y="174"/>
                    <a:pt x="1" y="456"/>
                  </a:cubicBezTo>
                  <a:cubicBezTo>
                    <a:pt x="1" y="478"/>
                    <a:pt x="1" y="499"/>
                    <a:pt x="1" y="499"/>
                  </a:cubicBezTo>
                  <a:lnTo>
                    <a:pt x="22" y="499"/>
                  </a:lnTo>
                  <a:cubicBezTo>
                    <a:pt x="33" y="510"/>
                    <a:pt x="39" y="515"/>
                    <a:pt x="44" y="515"/>
                  </a:cubicBezTo>
                  <a:cubicBezTo>
                    <a:pt x="50" y="515"/>
                    <a:pt x="55" y="510"/>
                    <a:pt x="66" y="499"/>
                  </a:cubicBezTo>
                  <a:cubicBezTo>
                    <a:pt x="348" y="239"/>
                    <a:pt x="695" y="87"/>
                    <a:pt x="1085" y="66"/>
                  </a:cubicBezTo>
                  <a:cubicBezTo>
                    <a:pt x="1106" y="66"/>
                    <a:pt x="1128" y="44"/>
                    <a:pt x="1128" y="22"/>
                  </a:cubicBezTo>
                  <a:cubicBezTo>
                    <a:pt x="1128" y="1"/>
                    <a:pt x="1106" y="1"/>
                    <a:pt x="1085" y="1"/>
                  </a:cubicBezTo>
                  <a:close/>
                </a:path>
              </a:pathLst>
            </a:custGeom>
            <a:solidFill>
              <a:srgbClr val="FFBB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1692;p41"/>
            <p:cNvSpPr/>
            <p:nvPr/>
          </p:nvSpPr>
          <p:spPr>
            <a:xfrm>
              <a:off x="2369292" y="3119395"/>
              <a:ext cx="197311" cy="34809"/>
            </a:xfrm>
            <a:custGeom>
              <a:avLst/>
              <a:gdLst/>
              <a:ahLst/>
              <a:cxnLst/>
              <a:rect l="l" t="t" r="r" b="b"/>
              <a:pathLst>
                <a:path w="1128" h="199" extrusionOk="0">
                  <a:moveTo>
                    <a:pt x="481" y="1"/>
                  </a:moveTo>
                  <a:cubicBezTo>
                    <a:pt x="329" y="1"/>
                    <a:pt x="175" y="23"/>
                    <a:pt x="22" y="69"/>
                  </a:cubicBezTo>
                  <a:cubicBezTo>
                    <a:pt x="0" y="69"/>
                    <a:pt x="0" y="90"/>
                    <a:pt x="0" y="112"/>
                  </a:cubicBezTo>
                  <a:cubicBezTo>
                    <a:pt x="0" y="112"/>
                    <a:pt x="22" y="134"/>
                    <a:pt x="43" y="134"/>
                  </a:cubicBezTo>
                  <a:cubicBezTo>
                    <a:pt x="188" y="88"/>
                    <a:pt x="336" y="66"/>
                    <a:pt x="484" y="66"/>
                  </a:cubicBezTo>
                  <a:cubicBezTo>
                    <a:pt x="690" y="66"/>
                    <a:pt x="894" y="110"/>
                    <a:pt x="1084" y="199"/>
                  </a:cubicBezTo>
                  <a:cubicBezTo>
                    <a:pt x="1084" y="199"/>
                    <a:pt x="1106" y="199"/>
                    <a:pt x="1128" y="177"/>
                  </a:cubicBezTo>
                  <a:cubicBezTo>
                    <a:pt x="1128" y="155"/>
                    <a:pt x="1128" y="155"/>
                    <a:pt x="1106" y="134"/>
                  </a:cubicBezTo>
                  <a:cubicBezTo>
                    <a:pt x="903" y="45"/>
                    <a:pt x="694" y="1"/>
                    <a:pt x="481" y="1"/>
                  </a:cubicBezTo>
                  <a:close/>
                </a:path>
              </a:pathLst>
            </a:custGeom>
            <a:solidFill>
              <a:srgbClr val="FFBB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1693;p41"/>
            <p:cNvSpPr/>
            <p:nvPr/>
          </p:nvSpPr>
          <p:spPr>
            <a:xfrm>
              <a:off x="2065802" y="1389758"/>
              <a:ext cx="1153078" cy="1827398"/>
            </a:xfrm>
            <a:custGeom>
              <a:avLst/>
              <a:gdLst/>
              <a:ahLst/>
              <a:cxnLst/>
              <a:rect l="l" t="t" r="r" b="b"/>
              <a:pathLst>
                <a:path w="6592" h="10447" extrusionOk="0">
                  <a:moveTo>
                    <a:pt x="2396" y="0"/>
                  </a:moveTo>
                  <a:cubicBezTo>
                    <a:pt x="1841" y="0"/>
                    <a:pt x="1315" y="236"/>
                    <a:pt x="955" y="656"/>
                  </a:cubicBezTo>
                  <a:cubicBezTo>
                    <a:pt x="586" y="1111"/>
                    <a:pt x="348" y="1696"/>
                    <a:pt x="283" y="2282"/>
                  </a:cubicBezTo>
                  <a:cubicBezTo>
                    <a:pt x="174" y="2954"/>
                    <a:pt x="217" y="3648"/>
                    <a:pt x="131" y="4320"/>
                  </a:cubicBezTo>
                  <a:cubicBezTo>
                    <a:pt x="22" y="5035"/>
                    <a:pt x="1" y="5772"/>
                    <a:pt x="22" y="6488"/>
                  </a:cubicBezTo>
                  <a:cubicBezTo>
                    <a:pt x="44" y="7225"/>
                    <a:pt x="239" y="7940"/>
                    <a:pt x="586" y="8591"/>
                  </a:cubicBezTo>
                  <a:cubicBezTo>
                    <a:pt x="955" y="9198"/>
                    <a:pt x="1497" y="9653"/>
                    <a:pt x="2147" y="9935"/>
                  </a:cubicBezTo>
                  <a:cubicBezTo>
                    <a:pt x="2841" y="10238"/>
                    <a:pt x="3600" y="10412"/>
                    <a:pt x="4380" y="10434"/>
                  </a:cubicBezTo>
                  <a:cubicBezTo>
                    <a:pt x="4452" y="10442"/>
                    <a:pt x="4526" y="10446"/>
                    <a:pt x="4599" y="10446"/>
                  </a:cubicBezTo>
                  <a:cubicBezTo>
                    <a:pt x="4900" y="10446"/>
                    <a:pt x="5207" y="10374"/>
                    <a:pt x="5486" y="10217"/>
                  </a:cubicBezTo>
                  <a:cubicBezTo>
                    <a:pt x="5789" y="9957"/>
                    <a:pt x="6028" y="9610"/>
                    <a:pt x="6158" y="9219"/>
                  </a:cubicBezTo>
                  <a:cubicBezTo>
                    <a:pt x="6180" y="9176"/>
                    <a:pt x="6201" y="9133"/>
                    <a:pt x="6223" y="9089"/>
                  </a:cubicBezTo>
                  <a:cubicBezTo>
                    <a:pt x="6223" y="9068"/>
                    <a:pt x="6223" y="9068"/>
                    <a:pt x="6223" y="9046"/>
                  </a:cubicBezTo>
                  <a:cubicBezTo>
                    <a:pt x="6353" y="8699"/>
                    <a:pt x="6462" y="8331"/>
                    <a:pt x="6527" y="7962"/>
                  </a:cubicBezTo>
                  <a:cubicBezTo>
                    <a:pt x="6570" y="7637"/>
                    <a:pt x="6592" y="7312"/>
                    <a:pt x="6592" y="6986"/>
                  </a:cubicBezTo>
                  <a:lnTo>
                    <a:pt x="6592" y="6748"/>
                  </a:lnTo>
                  <a:cubicBezTo>
                    <a:pt x="6548" y="6119"/>
                    <a:pt x="6375" y="5534"/>
                    <a:pt x="6093" y="4992"/>
                  </a:cubicBezTo>
                  <a:cubicBezTo>
                    <a:pt x="5768" y="4428"/>
                    <a:pt x="5312" y="3973"/>
                    <a:pt x="4770" y="3648"/>
                  </a:cubicBezTo>
                  <a:cubicBezTo>
                    <a:pt x="4554" y="3539"/>
                    <a:pt x="4337" y="3431"/>
                    <a:pt x="4077" y="3387"/>
                  </a:cubicBezTo>
                  <a:cubicBezTo>
                    <a:pt x="4424" y="2715"/>
                    <a:pt x="4467" y="1935"/>
                    <a:pt x="4207" y="1241"/>
                  </a:cubicBezTo>
                  <a:cubicBezTo>
                    <a:pt x="3903" y="569"/>
                    <a:pt x="3296" y="114"/>
                    <a:pt x="2581" y="5"/>
                  </a:cubicBezTo>
                  <a:lnTo>
                    <a:pt x="2537" y="5"/>
                  </a:lnTo>
                  <a:cubicBezTo>
                    <a:pt x="2490" y="2"/>
                    <a:pt x="2443" y="0"/>
                    <a:pt x="239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1694;p41"/>
            <p:cNvSpPr/>
            <p:nvPr/>
          </p:nvSpPr>
          <p:spPr>
            <a:xfrm>
              <a:off x="2012801" y="1413373"/>
              <a:ext cx="364185" cy="571991"/>
            </a:xfrm>
            <a:custGeom>
              <a:avLst/>
              <a:gdLst/>
              <a:ahLst/>
              <a:cxnLst/>
              <a:rect l="l" t="t" r="r" b="b"/>
              <a:pathLst>
                <a:path w="2082" h="3270" extrusionOk="0">
                  <a:moveTo>
                    <a:pt x="2081" y="0"/>
                  </a:moveTo>
                  <a:lnTo>
                    <a:pt x="2081" y="0"/>
                  </a:lnTo>
                  <a:cubicBezTo>
                    <a:pt x="1366" y="260"/>
                    <a:pt x="737" y="716"/>
                    <a:pt x="282" y="1323"/>
                  </a:cubicBezTo>
                  <a:cubicBezTo>
                    <a:pt x="217" y="1410"/>
                    <a:pt x="174" y="1496"/>
                    <a:pt x="152" y="1605"/>
                  </a:cubicBezTo>
                  <a:cubicBezTo>
                    <a:pt x="109" y="1691"/>
                    <a:pt x="130" y="1800"/>
                    <a:pt x="217" y="1865"/>
                  </a:cubicBezTo>
                  <a:cubicBezTo>
                    <a:pt x="243" y="1890"/>
                    <a:pt x="278" y="1903"/>
                    <a:pt x="316" y="1903"/>
                  </a:cubicBezTo>
                  <a:cubicBezTo>
                    <a:pt x="368" y="1903"/>
                    <a:pt x="424" y="1880"/>
                    <a:pt x="464" y="1838"/>
                  </a:cubicBezTo>
                  <a:lnTo>
                    <a:pt x="464" y="1838"/>
                  </a:lnTo>
                  <a:cubicBezTo>
                    <a:pt x="233" y="2116"/>
                    <a:pt x="86" y="2435"/>
                    <a:pt x="44" y="2797"/>
                  </a:cubicBezTo>
                  <a:cubicBezTo>
                    <a:pt x="0" y="2949"/>
                    <a:pt x="22" y="3101"/>
                    <a:pt x="130" y="3209"/>
                  </a:cubicBezTo>
                  <a:cubicBezTo>
                    <a:pt x="188" y="3250"/>
                    <a:pt x="254" y="3269"/>
                    <a:pt x="321" y="3269"/>
                  </a:cubicBezTo>
                  <a:cubicBezTo>
                    <a:pt x="430" y="3269"/>
                    <a:pt x="540" y="3217"/>
                    <a:pt x="607" y="3122"/>
                  </a:cubicBezTo>
                  <a:cubicBezTo>
                    <a:pt x="781" y="2905"/>
                    <a:pt x="889" y="2645"/>
                    <a:pt x="911" y="2363"/>
                  </a:cubicBezTo>
                  <a:cubicBezTo>
                    <a:pt x="954" y="1908"/>
                    <a:pt x="1063" y="1453"/>
                    <a:pt x="1193" y="998"/>
                  </a:cubicBezTo>
                  <a:cubicBezTo>
                    <a:pt x="1323" y="542"/>
                    <a:pt x="1648" y="174"/>
                    <a:pt x="208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1695;p41"/>
            <p:cNvSpPr/>
            <p:nvPr/>
          </p:nvSpPr>
          <p:spPr>
            <a:xfrm>
              <a:off x="2194719" y="1394306"/>
              <a:ext cx="705631" cy="817930"/>
            </a:xfrm>
            <a:custGeom>
              <a:avLst/>
              <a:gdLst/>
              <a:ahLst/>
              <a:cxnLst/>
              <a:rect l="l" t="t" r="r" b="b"/>
              <a:pathLst>
                <a:path w="4034" h="4676" extrusionOk="0">
                  <a:moveTo>
                    <a:pt x="1800" y="1"/>
                  </a:moveTo>
                  <a:cubicBezTo>
                    <a:pt x="1237" y="131"/>
                    <a:pt x="716" y="478"/>
                    <a:pt x="369" y="976"/>
                  </a:cubicBezTo>
                  <a:cubicBezTo>
                    <a:pt x="283" y="1085"/>
                    <a:pt x="239" y="1237"/>
                    <a:pt x="218" y="1388"/>
                  </a:cubicBezTo>
                  <a:cubicBezTo>
                    <a:pt x="218" y="1540"/>
                    <a:pt x="326" y="1670"/>
                    <a:pt x="478" y="1714"/>
                  </a:cubicBezTo>
                  <a:cubicBezTo>
                    <a:pt x="369" y="1822"/>
                    <a:pt x="283" y="1952"/>
                    <a:pt x="196" y="2104"/>
                  </a:cubicBezTo>
                  <a:cubicBezTo>
                    <a:pt x="109" y="2299"/>
                    <a:pt x="44" y="2516"/>
                    <a:pt x="44" y="2733"/>
                  </a:cubicBezTo>
                  <a:cubicBezTo>
                    <a:pt x="1" y="2949"/>
                    <a:pt x="88" y="3188"/>
                    <a:pt x="283" y="3340"/>
                  </a:cubicBezTo>
                  <a:cubicBezTo>
                    <a:pt x="402" y="3399"/>
                    <a:pt x="534" y="3433"/>
                    <a:pt x="665" y="3433"/>
                  </a:cubicBezTo>
                  <a:cubicBezTo>
                    <a:pt x="772" y="3433"/>
                    <a:pt x="879" y="3410"/>
                    <a:pt x="976" y="3361"/>
                  </a:cubicBezTo>
                  <a:cubicBezTo>
                    <a:pt x="998" y="3773"/>
                    <a:pt x="1172" y="4164"/>
                    <a:pt x="1475" y="4445"/>
                  </a:cubicBezTo>
                  <a:cubicBezTo>
                    <a:pt x="1597" y="4602"/>
                    <a:pt x="1789" y="4675"/>
                    <a:pt x="1984" y="4675"/>
                  </a:cubicBezTo>
                  <a:cubicBezTo>
                    <a:pt x="2031" y="4675"/>
                    <a:pt x="2079" y="4671"/>
                    <a:pt x="2126" y="4662"/>
                  </a:cubicBezTo>
                  <a:cubicBezTo>
                    <a:pt x="2364" y="4597"/>
                    <a:pt x="2494" y="4315"/>
                    <a:pt x="2603" y="4077"/>
                  </a:cubicBezTo>
                  <a:cubicBezTo>
                    <a:pt x="2711" y="4272"/>
                    <a:pt x="2884" y="4424"/>
                    <a:pt x="3079" y="4532"/>
                  </a:cubicBezTo>
                  <a:cubicBezTo>
                    <a:pt x="3173" y="4584"/>
                    <a:pt x="3281" y="4611"/>
                    <a:pt x="3387" y="4611"/>
                  </a:cubicBezTo>
                  <a:cubicBezTo>
                    <a:pt x="3503" y="4611"/>
                    <a:pt x="3618" y="4578"/>
                    <a:pt x="3708" y="4510"/>
                  </a:cubicBezTo>
                  <a:cubicBezTo>
                    <a:pt x="3860" y="4359"/>
                    <a:pt x="3947" y="4185"/>
                    <a:pt x="3968" y="3990"/>
                  </a:cubicBezTo>
                  <a:cubicBezTo>
                    <a:pt x="3990" y="3882"/>
                    <a:pt x="4012" y="3773"/>
                    <a:pt x="4033" y="3665"/>
                  </a:cubicBezTo>
                  <a:cubicBezTo>
                    <a:pt x="3882" y="3578"/>
                    <a:pt x="3708" y="3513"/>
                    <a:pt x="3556" y="3448"/>
                  </a:cubicBezTo>
                  <a:cubicBezTo>
                    <a:pt x="3491" y="3426"/>
                    <a:pt x="3405" y="3405"/>
                    <a:pt x="3340" y="3383"/>
                  </a:cubicBezTo>
                  <a:cubicBezTo>
                    <a:pt x="3687" y="2711"/>
                    <a:pt x="3730" y="1930"/>
                    <a:pt x="3448" y="1237"/>
                  </a:cubicBezTo>
                  <a:cubicBezTo>
                    <a:pt x="3231" y="760"/>
                    <a:pt x="2863" y="369"/>
                    <a:pt x="2386" y="174"/>
                  </a:cubicBezTo>
                  <a:cubicBezTo>
                    <a:pt x="2191" y="88"/>
                    <a:pt x="2017" y="23"/>
                    <a:pt x="18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1696;p41"/>
            <p:cNvSpPr/>
            <p:nvPr/>
          </p:nvSpPr>
          <p:spPr>
            <a:xfrm>
              <a:off x="2228829" y="1394306"/>
              <a:ext cx="387100" cy="378179"/>
            </a:xfrm>
            <a:custGeom>
              <a:avLst/>
              <a:gdLst/>
              <a:ahLst/>
              <a:cxnLst/>
              <a:rect l="l" t="t" r="r" b="b"/>
              <a:pathLst>
                <a:path w="2213" h="2162" extrusionOk="0">
                  <a:moveTo>
                    <a:pt x="1605" y="1"/>
                  </a:moveTo>
                  <a:cubicBezTo>
                    <a:pt x="1042" y="131"/>
                    <a:pt x="521" y="478"/>
                    <a:pt x="174" y="976"/>
                  </a:cubicBezTo>
                  <a:cubicBezTo>
                    <a:pt x="88" y="1085"/>
                    <a:pt x="44" y="1237"/>
                    <a:pt x="23" y="1388"/>
                  </a:cubicBezTo>
                  <a:cubicBezTo>
                    <a:pt x="23" y="1540"/>
                    <a:pt x="131" y="1670"/>
                    <a:pt x="283" y="1714"/>
                  </a:cubicBezTo>
                  <a:cubicBezTo>
                    <a:pt x="174" y="1822"/>
                    <a:pt x="88" y="1952"/>
                    <a:pt x="1" y="2104"/>
                  </a:cubicBezTo>
                  <a:cubicBezTo>
                    <a:pt x="117" y="2143"/>
                    <a:pt x="236" y="2162"/>
                    <a:pt x="354" y="2162"/>
                  </a:cubicBezTo>
                  <a:cubicBezTo>
                    <a:pt x="566" y="2162"/>
                    <a:pt x="774" y="2099"/>
                    <a:pt x="955" y="1974"/>
                  </a:cubicBezTo>
                  <a:cubicBezTo>
                    <a:pt x="1280" y="1757"/>
                    <a:pt x="1475" y="1367"/>
                    <a:pt x="1454" y="976"/>
                  </a:cubicBezTo>
                  <a:cubicBezTo>
                    <a:pt x="1714" y="976"/>
                    <a:pt x="1974" y="825"/>
                    <a:pt x="2126" y="608"/>
                  </a:cubicBezTo>
                  <a:cubicBezTo>
                    <a:pt x="2191" y="478"/>
                    <a:pt x="2212" y="326"/>
                    <a:pt x="2191" y="174"/>
                  </a:cubicBezTo>
                  <a:cubicBezTo>
                    <a:pt x="1996" y="88"/>
                    <a:pt x="1822" y="23"/>
                    <a:pt x="160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1697;p41"/>
            <p:cNvSpPr/>
            <p:nvPr/>
          </p:nvSpPr>
          <p:spPr>
            <a:xfrm>
              <a:off x="2350225" y="1637099"/>
              <a:ext cx="151831" cy="126643"/>
            </a:xfrm>
            <a:custGeom>
              <a:avLst/>
              <a:gdLst/>
              <a:ahLst/>
              <a:cxnLst/>
              <a:rect l="l" t="t" r="r" b="b"/>
              <a:pathLst>
                <a:path w="868" h="724" extrusionOk="0">
                  <a:moveTo>
                    <a:pt x="499" y="0"/>
                  </a:moveTo>
                  <a:cubicBezTo>
                    <a:pt x="174" y="0"/>
                    <a:pt x="1" y="369"/>
                    <a:pt x="239" y="607"/>
                  </a:cubicBezTo>
                  <a:cubicBezTo>
                    <a:pt x="312" y="688"/>
                    <a:pt x="405" y="724"/>
                    <a:pt x="497" y="724"/>
                  </a:cubicBezTo>
                  <a:cubicBezTo>
                    <a:pt x="677" y="724"/>
                    <a:pt x="854" y="585"/>
                    <a:pt x="868" y="369"/>
                  </a:cubicBezTo>
                  <a:cubicBezTo>
                    <a:pt x="868" y="174"/>
                    <a:pt x="695" y="0"/>
                    <a:pt x="4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1698;p41"/>
            <p:cNvSpPr/>
            <p:nvPr/>
          </p:nvSpPr>
          <p:spPr>
            <a:xfrm>
              <a:off x="2577799" y="1986070"/>
              <a:ext cx="242965" cy="72067"/>
            </a:xfrm>
            <a:custGeom>
              <a:avLst/>
              <a:gdLst/>
              <a:ahLst/>
              <a:cxnLst/>
              <a:rect l="l" t="t" r="r" b="b"/>
              <a:pathLst>
                <a:path w="1389" h="412" extrusionOk="0">
                  <a:moveTo>
                    <a:pt x="1193" y="0"/>
                  </a:moveTo>
                  <a:cubicBezTo>
                    <a:pt x="1020" y="87"/>
                    <a:pt x="824" y="152"/>
                    <a:pt x="651" y="195"/>
                  </a:cubicBezTo>
                  <a:cubicBezTo>
                    <a:pt x="492" y="227"/>
                    <a:pt x="334" y="247"/>
                    <a:pt x="175" y="247"/>
                  </a:cubicBezTo>
                  <a:cubicBezTo>
                    <a:pt x="117" y="247"/>
                    <a:pt x="59" y="244"/>
                    <a:pt x="1" y="239"/>
                  </a:cubicBezTo>
                  <a:lnTo>
                    <a:pt x="1" y="239"/>
                  </a:lnTo>
                  <a:cubicBezTo>
                    <a:pt x="152" y="347"/>
                    <a:pt x="347" y="412"/>
                    <a:pt x="543" y="412"/>
                  </a:cubicBezTo>
                  <a:cubicBezTo>
                    <a:pt x="846" y="412"/>
                    <a:pt x="1171" y="304"/>
                    <a:pt x="1388" y="65"/>
                  </a:cubicBezTo>
                  <a:cubicBezTo>
                    <a:pt x="1301" y="43"/>
                    <a:pt x="1236" y="22"/>
                    <a:pt x="119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1699;p41"/>
            <p:cNvSpPr/>
            <p:nvPr/>
          </p:nvSpPr>
          <p:spPr>
            <a:xfrm>
              <a:off x="2604387" y="1492963"/>
              <a:ext cx="261856" cy="285646"/>
            </a:xfrm>
            <a:custGeom>
              <a:avLst/>
              <a:gdLst/>
              <a:ahLst/>
              <a:cxnLst/>
              <a:rect l="l" t="t" r="r" b="b"/>
              <a:pathLst>
                <a:path w="1497" h="1633" extrusionOk="0">
                  <a:moveTo>
                    <a:pt x="477" y="1"/>
                  </a:moveTo>
                  <a:cubicBezTo>
                    <a:pt x="369" y="44"/>
                    <a:pt x="282" y="109"/>
                    <a:pt x="239" y="217"/>
                  </a:cubicBezTo>
                  <a:cubicBezTo>
                    <a:pt x="152" y="369"/>
                    <a:pt x="109" y="543"/>
                    <a:pt x="65" y="716"/>
                  </a:cubicBezTo>
                  <a:cubicBezTo>
                    <a:pt x="22" y="824"/>
                    <a:pt x="0" y="955"/>
                    <a:pt x="22" y="1085"/>
                  </a:cubicBezTo>
                  <a:cubicBezTo>
                    <a:pt x="87" y="1193"/>
                    <a:pt x="195" y="1280"/>
                    <a:pt x="326" y="1280"/>
                  </a:cubicBezTo>
                  <a:cubicBezTo>
                    <a:pt x="434" y="1258"/>
                    <a:pt x="564" y="1258"/>
                    <a:pt x="694" y="1215"/>
                  </a:cubicBezTo>
                  <a:cubicBezTo>
                    <a:pt x="753" y="1203"/>
                    <a:pt x="832" y="1184"/>
                    <a:pt x="902" y="1184"/>
                  </a:cubicBezTo>
                  <a:cubicBezTo>
                    <a:pt x="960" y="1184"/>
                    <a:pt x="1012" y="1197"/>
                    <a:pt x="1041" y="1236"/>
                  </a:cubicBezTo>
                  <a:cubicBezTo>
                    <a:pt x="1128" y="1323"/>
                    <a:pt x="1128" y="1453"/>
                    <a:pt x="1171" y="1562"/>
                  </a:cubicBezTo>
                  <a:cubicBezTo>
                    <a:pt x="1189" y="1597"/>
                    <a:pt x="1221" y="1632"/>
                    <a:pt x="1256" y="1632"/>
                  </a:cubicBezTo>
                  <a:cubicBezTo>
                    <a:pt x="1264" y="1632"/>
                    <a:pt x="1272" y="1631"/>
                    <a:pt x="1279" y="1627"/>
                  </a:cubicBezTo>
                  <a:cubicBezTo>
                    <a:pt x="1301" y="1627"/>
                    <a:pt x="1323" y="1605"/>
                    <a:pt x="1323" y="1583"/>
                  </a:cubicBezTo>
                  <a:cubicBezTo>
                    <a:pt x="1496" y="1258"/>
                    <a:pt x="1496" y="868"/>
                    <a:pt x="1323" y="543"/>
                  </a:cubicBezTo>
                  <a:cubicBezTo>
                    <a:pt x="1171" y="217"/>
                    <a:pt x="846" y="1"/>
                    <a:pt x="47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1700;p41"/>
            <p:cNvSpPr/>
            <p:nvPr/>
          </p:nvSpPr>
          <p:spPr>
            <a:xfrm>
              <a:off x="2642345" y="1647070"/>
              <a:ext cx="159353" cy="124369"/>
            </a:xfrm>
            <a:custGeom>
              <a:avLst/>
              <a:gdLst/>
              <a:ahLst/>
              <a:cxnLst/>
              <a:rect l="l" t="t" r="r" b="b"/>
              <a:pathLst>
                <a:path w="911" h="711" extrusionOk="0">
                  <a:moveTo>
                    <a:pt x="519" y="1"/>
                  </a:moveTo>
                  <a:cubicBezTo>
                    <a:pt x="398" y="1"/>
                    <a:pt x="273" y="29"/>
                    <a:pt x="174" y="95"/>
                  </a:cubicBezTo>
                  <a:cubicBezTo>
                    <a:pt x="87" y="139"/>
                    <a:pt x="0" y="247"/>
                    <a:pt x="0" y="334"/>
                  </a:cubicBezTo>
                  <a:cubicBezTo>
                    <a:pt x="0" y="442"/>
                    <a:pt x="109" y="529"/>
                    <a:pt x="174" y="572"/>
                  </a:cubicBezTo>
                  <a:cubicBezTo>
                    <a:pt x="217" y="616"/>
                    <a:pt x="282" y="637"/>
                    <a:pt x="325" y="659"/>
                  </a:cubicBezTo>
                  <a:cubicBezTo>
                    <a:pt x="373" y="691"/>
                    <a:pt x="421" y="711"/>
                    <a:pt x="468" y="711"/>
                  </a:cubicBezTo>
                  <a:cubicBezTo>
                    <a:pt x="486" y="711"/>
                    <a:pt x="503" y="708"/>
                    <a:pt x="520" y="702"/>
                  </a:cubicBezTo>
                  <a:cubicBezTo>
                    <a:pt x="586" y="702"/>
                    <a:pt x="651" y="659"/>
                    <a:pt x="694" y="616"/>
                  </a:cubicBezTo>
                  <a:cubicBezTo>
                    <a:pt x="759" y="572"/>
                    <a:pt x="824" y="529"/>
                    <a:pt x="846" y="464"/>
                  </a:cubicBezTo>
                  <a:cubicBezTo>
                    <a:pt x="911" y="377"/>
                    <a:pt x="911" y="290"/>
                    <a:pt x="889" y="225"/>
                  </a:cubicBezTo>
                  <a:cubicBezTo>
                    <a:pt x="867" y="160"/>
                    <a:pt x="846" y="117"/>
                    <a:pt x="781" y="95"/>
                  </a:cubicBezTo>
                  <a:cubicBezTo>
                    <a:pt x="737" y="52"/>
                    <a:pt x="694" y="30"/>
                    <a:pt x="629" y="8"/>
                  </a:cubicBezTo>
                  <a:cubicBezTo>
                    <a:pt x="593" y="3"/>
                    <a:pt x="556" y="1"/>
                    <a:pt x="51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1701;p41"/>
            <p:cNvSpPr/>
            <p:nvPr/>
          </p:nvSpPr>
          <p:spPr>
            <a:xfrm>
              <a:off x="2638497" y="1693949"/>
              <a:ext cx="159528" cy="26763"/>
            </a:xfrm>
            <a:custGeom>
              <a:avLst/>
              <a:gdLst/>
              <a:ahLst/>
              <a:cxnLst/>
              <a:rect l="l" t="t" r="r" b="b"/>
              <a:pathLst>
                <a:path w="912" h="153" fill="none" extrusionOk="0">
                  <a:moveTo>
                    <a:pt x="0" y="131"/>
                  </a:moveTo>
                  <a:cubicBezTo>
                    <a:pt x="152" y="152"/>
                    <a:pt x="304" y="131"/>
                    <a:pt x="456" y="87"/>
                  </a:cubicBezTo>
                  <a:cubicBezTo>
                    <a:pt x="521" y="66"/>
                    <a:pt x="564" y="44"/>
                    <a:pt x="629" y="22"/>
                  </a:cubicBezTo>
                  <a:cubicBezTo>
                    <a:pt x="673" y="1"/>
                    <a:pt x="738" y="1"/>
                    <a:pt x="803" y="22"/>
                  </a:cubicBezTo>
                  <a:cubicBezTo>
                    <a:pt x="846" y="44"/>
                    <a:pt x="889" y="87"/>
                    <a:pt x="911" y="152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1702;p41"/>
            <p:cNvSpPr/>
            <p:nvPr/>
          </p:nvSpPr>
          <p:spPr>
            <a:xfrm>
              <a:off x="2812894" y="3188139"/>
              <a:ext cx="19241" cy="87460"/>
            </a:xfrm>
            <a:custGeom>
              <a:avLst/>
              <a:gdLst/>
              <a:ahLst/>
              <a:cxnLst/>
              <a:rect l="l" t="t" r="r" b="b"/>
              <a:pathLst>
                <a:path w="110" h="500" extrusionOk="0">
                  <a:moveTo>
                    <a:pt x="66" y="1"/>
                  </a:moveTo>
                  <a:cubicBezTo>
                    <a:pt x="66" y="22"/>
                    <a:pt x="66" y="44"/>
                    <a:pt x="66" y="44"/>
                  </a:cubicBezTo>
                  <a:cubicBezTo>
                    <a:pt x="44" y="196"/>
                    <a:pt x="22" y="326"/>
                    <a:pt x="1" y="456"/>
                  </a:cubicBezTo>
                  <a:cubicBezTo>
                    <a:pt x="1" y="456"/>
                    <a:pt x="1" y="478"/>
                    <a:pt x="1" y="478"/>
                  </a:cubicBezTo>
                  <a:lnTo>
                    <a:pt x="1" y="499"/>
                  </a:lnTo>
                  <a:lnTo>
                    <a:pt x="22" y="499"/>
                  </a:lnTo>
                  <a:cubicBezTo>
                    <a:pt x="22" y="499"/>
                    <a:pt x="44" y="499"/>
                    <a:pt x="44" y="478"/>
                  </a:cubicBezTo>
                  <a:lnTo>
                    <a:pt x="44" y="434"/>
                  </a:lnTo>
                  <a:cubicBezTo>
                    <a:pt x="66" y="304"/>
                    <a:pt x="87" y="174"/>
                    <a:pt x="109" y="44"/>
                  </a:cubicBezTo>
                  <a:lnTo>
                    <a:pt x="109" y="1"/>
                  </a:lnTo>
                  <a:close/>
                </a:path>
              </a:pathLst>
            </a:custGeom>
            <a:solidFill>
              <a:srgbClr val="FFBB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1703;p41"/>
            <p:cNvSpPr/>
            <p:nvPr/>
          </p:nvSpPr>
          <p:spPr>
            <a:xfrm>
              <a:off x="2657388" y="3267904"/>
              <a:ext cx="163376" cy="121395"/>
            </a:xfrm>
            <a:custGeom>
              <a:avLst/>
              <a:gdLst/>
              <a:ahLst/>
              <a:cxnLst/>
              <a:rect l="l" t="t" r="r" b="b"/>
              <a:pathLst>
                <a:path w="934" h="694" extrusionOk="0">
                  <a:moveTo>
                    <a:pt x="868" y="0"/>
                  </a:moveTo>
                  <a:cubicBezTo>
                    <a:pt x="695" y="65"/>
                    <a:pt x="543" y="152"/>
                    <a:pt x="391" y="239"/>
                  </a:cubicBezTo>
                  <a:cubicBezTo>
                    <a:pt x="218" y="325"/>
                    <a:pt x="88" y="477"/>
                    <a:pt x="1" y="629"/>
                  </a:cubicBezTo>
                  <a:cubicBezTo>
                    <a:pt x="1" y="650"/>
                    <a:pt x="1" y="672"/>
                    <a:pt x="23" y="694"/>
                  </a:cubicBezTo>
                  <a:cubicBezTo>
                    <a:pt x="44" y="694"/>
                    <a:pt x="44" y="672"/>
                    <a:pt x="66" y="672"/>
                  </a:cubicBezTo>
                  <a:cubicBezTo>
                    <a:pt x="131" y="520"/>
                    <a:pt x="261" y="390"/>
                    <a:pt x="413" y="282"/>
                  </a:cubicBezTo>
                  <a:cubicBezTo>
                    <a:pt x="565" y="195"/>
                    <a:pt x="738" y="130"/>
                    <a:pt x="890" y="65"/>
                  </a:cubicBezTo>
                  <a:cubicBezTo>
                    <a:pt x="911" y="65"/>
                    <a:pt x="933" y="43"/>
                    <a:pt x="911" y="22"/>
                  </a:cubicBezTo>
                  <a:cubicBezTo>
                    <a:pt x="911" y="0"/>
                    <a:pt x="890" y="0"/>
                    <a:pt x="86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1704;p41"/>
            <p:cNvSpPr/>
            <p:nvPr/>
          </p:nvSpPr>
          <p:spPr>
            <a:xfrm>
              <a:off x="2619605" y="3264056"/>
              <a:ext cx="201159" cy="91134"/>
            </a:xfrm>
            <a:custGeom>
              <a:avLst/>
              <a:gdLst/>
              <a:ahLst/>
              <a:cxnLst/>
              <a:rect l="l" t="t" r="r" b="b"/>
              <a:pathLst>
                <a:path w="1150" h="521" extrusionOk="0">
                  <a:moveTo>
                    <a:pt x="1106" y="0"/>
                  </a:moveTo>
                  <a:cubicBezTo>
                    <a:pt x="694" y="22"/>
                    <a:pt x="304" y="195"/>
                    <a:pt x="22" y="477"/>
                  </a:cubicBezTo>
                  <a:cubicBezTo>
                    <a:pt x="0" y="477"/>
                    <a:pt x="0" y="499"/>
                    <a:pt x="22" y="521"/>
                  </a:cubicBezTo>
                  <a:lnTo>
                    <a:pt x="87" y="521"/>
                  </a:lnTo>
                  <a:cubicBezTo>
                    <a:pt x="347" y="261"/>
                    <a:pt x="716" y="87"/>
                    <a:pt x="1106" y="65"/>
                  </a:cubicBezTo>
                  <a:cubicBezTo>
                    <a:pt x="1112" y="72"/>
                    <a:pt x="1118" y="74"/>
                    <a:pt x="1124" y="74"/>
                  </a:cubicBezTo>
                  <a:cubicBezTo>
                    <a:pt x="1138" y="74"/>
                    <a:pt x="1149" y="59"/>
                    <a:pt x="1149" y="44"/>
                  </a:cubicBezTo>
                  <a:cubicBezTo>
                    <a:pt x="1149" y="22"/>
                    <a:pt x="1127" y="0"/>
                    <a:pt x="11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1705;p41"/>
            <p:cNvSpPr/>
            <p:nvPr/>
          </p:nvSpPr>
          <p:spPr>
            <a:xfrm>
              <a:off x="2802574" y="3257234"/>
              <a:ext cx="200109" cy="37258"/>
            </a:xfrm>
            <a:custGeom>
              <a:avLst/>
              <a:gdLst/>
              <a:ahLst/>
              <a:cxnLst/>
              <a:rect l="l" t="t" r="r" b="b"/>
              <a:pathLst>
                <a:path w="1144" h="213" extrusionOk="0">
                  <a:moveTo>
                    <a:pt x="454" y="1"/>
                  </a:moveTo>
                  <a:cubicBezTo>
                    <a:pt x="316" y="1"/>
                    <a:pt x="177" y="20"/>
                    <a:pt x="38" y="61"/>
                  </a:cubicBezTo>
                  <a:cubicBezTo>
                    <a:pt x="1" y="80"/>
                    <a:pt x="12" y="130"/>
                    <a:pt x="43" y="130"/>
                  </a:cubicBezTo>
                  <a:cubicBezTo>
                    <a:pt x="48" y="130"/>
                    <a:pt x="54" y="129"/>
                    <a:pt x="60" y="126"/>
                  </a:cubicBezTo>
                  <a:cubicBezTo>
                    <a:pt x="193" y="93"/>
                    <a:pt x="330" y="75"/>
                    <a:pt x="467" y="75"/>
                  </a:cubicBezTo>
                  <a:cubicBezTo>
                    <a:pt x="684" y="75"/>
                    <a:pt x="900" y="119"/>
                    <a:pt x="1100" y="213"/>
                  </a:cubicBezTo>
                  <a:cubicBezTo>
                    <a:pt x="1122" y="213"/>
                    <a:pt x="1144" y="191"/>
                    <a:pt x="1144" y="191"/>
                  </a:cubicBezTo>
                  <a:cubicBezTo>
                    <a:pt x="1144" y="169"/>
                    <a:pt x="1144" y="148"/>
                    <a:pt x="1122" y="148"/>
                  </a:cubicBezTo>
                  <a:cubicBezTo>
                    <a:pt x="906" y="53"/>
                    <a:pt x="682" y="1"/>
                    <a:pt x="4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1706;p41"/>
            <p:cNvSpPr/>
            <p:nvPr/>
          </p:nvSpPr>
          <p:spPr>
            <a:xfrm>
              <a:off x="2740826" y="2334866"/>
              <a:ext cx="417361" cy="644933"/>
            </a:xfrm>
            <a:custGeom>
              <a:avLst/>
              <a:gdLst/>
              <a:ahLst/>
              <a:cxnLst/>
              <a:rect l="l" t="t" r="r" b="b"/>
              <a:pathLst>
                <a:path w="2386" h="3687" extrusionOk="0">
                  <a:moveTo>
                    <a:pt x="66" y="1"/>
                  </a:moveTo>
                  <a:cubicBezTo>
                    <a:pt x="44" y="1"/>
                    <a:pt x="44" y="1"/>
                    <a:pt x="44" y="22"/>
                  </a:cubicBezTo>
                  <a:cubicBezTo>
                    <a:pt x="1" y="803"/>
                    <a:pt x="196" y="1562"/>
                    <a:pt x="608" y="2234"/>
                  </a:cubicBezTo>
                  <a:cubicBezTo>
                    <a:pt x="1042" y="2884"/>
                    <a:pt x="1649" y="3383"/>
                    <a:pt x="2364" y="3686"/>
                  </a:cubicBezTo>
                  <a:cubicBezTo>
                    <a:pt x="2364" y="3686"/>
                    <a:pt x="2364" y="3665"/>
                    <a:pt x="2364" y="3665"/>
                  </a:cubicBezTo>
                  <a:lnTo>
                    <a:pt x="2386" y="3643"/>
                  </a:lnTo>
                  <a:lnTo>
                    <a:pt x="2342" y="3621"/>
                  </a:lnTo>
                  <a:cubicBezTo>
                    <a:pt x="2169" y="3556"/>
                    <a:pt x="2017" y="3470"/>
                    <a:pt x="1865" y="3383"/>
                  </a:cubicBezTo>
                  <a:lnTo>
                    <a:pt x="1822" y="3361"/>
                  </a:lnTo>
                  <a:cubicBezTo>
                    <a:pt x="673" y="2646"/>
                    <a:pt x="1" y="1367"/>
                    <a:pt x="66" y="22"/>
                  </a:cubicBezTo>
                  <a:cubicBezTo>
                    <a:pt x="88" y="1"/>
                    <a:pt x="66" y="1"/>
                    <a:pt x="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1707;p41"/>
            <p:cNvSpPr/>
            <p:nvPr/>
          </p:nvSpPr>
          <p:spPr>
            <a:xfrm>
              <a:off x="2888810" y="2378772"/>
              <a:ext cx="174571" cy="555548"/>
            </a:xfrm>
            <a:custGeom>
              <a:avLst/>
              <a:gdLst/>
              <a:ahLst/>
              <a:cxnLst/>
              <a:rect l="l" t="t" r="r" b="b"/>
              <a:pathLst>
                <a:path w="998" h="3176" extrusionOk="0">
                  <a:moveTo>
                    <a:pt x="6" y="0"/>
                  </a:moveTo>
                  <a:cubicBezTo>
                    <a:pt x="3" y="0"/>
                    <a:pt x="0" y="3"/>
                    <a:pt x="0" y="10"/>
                  </a:cubicBezTo>
                  <a:cubicBezTo>
                    <a:pt x="0" y="10"/>
                    <a:pt x="0" y="31"/>
                    <a:pt x="0" y="31"/>
                  </a:cubicBezTo>
                  <a:cubicBezTo>
                    <a:pt x="412" y="1050"/>
                    <a:pt x="738" y="2091"/>
                    <a:pt x="954" y="3153"/>
                  </a:cubicBezTo>
                  <a:cubicBezTo>
                    <a:pt x="954" y="3153"/>
                    <a:pt x="954" y="3175"/>
                    <a:pt x="976" y="3175"/>
                  </a:cubicBezTo>
                  <a:cubicBezTo>
                    <a:pt x="976" y="3175"/>
                    <a:pt x="998" y="3153"/>
                    <a:pt x="998" y="3132"/>
                  </a:cubicBezTo>
                  <a:cubicBezTo>
                    <a:pt x="759" y="2069"/>
                    <a:pt x="434" y="1029"/>
                    <a:pt x="22" y="10"/>
                  </a:cubicBezTo>
                  <a:cubicBezTo>
                    <a:pt x="22" y="10"/>
                    <a:pt x="12" y="0"/>
                    <a:pt x="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1708;p41"/>
            <p:cNvSpPr/>
            <p:nvPr/>
          </p:nvSpPr>
          <p:spPr>
            <a:xfrm>
              <a:off x="3013880" y="2338364"/>
              <a:ext cx="140636" cy="633738"/>
            </a:xfrm>
            <a:custGeom>
              <a:avLst/>
              <a:gdLst/>
              <a:ahLst/>
              <a:cxnLst/>
              <a:rect l="l" t="t" r="r" b="b"/>
              <a:pathLst>
                <a:path w="804" h="3623" extrusionOk="0">
                  <a:moveTo>
                    <a:pt x="30" y="0"/>
                  </a:moveTo>
                  <a:cubicBezTo>
                    <a:pt x="17" y="0"/>
                    <a:pt x="1" y="19"/>
                    <a:pt x="1" y="46"/>
                  </a:cubicBezTo>
                  <a:cubicBezTo>
                    <a:pt x="478" y="1173"/>
                    <a:pt x="738" y="2387"/>
                    <a:pt x="781" y="3601"/>
                  </a:cubicBezTo>
                  <a:cubicBezTo>
                    <a:pt x="781" y="3623"/>
                    <a:pt x="781" y="3623"/>
                    <a:pt x="803" y="3623"/>
                  </a:cubicBezTo>
                  <a:cubicBezTo>
                    <a:pt x="781" y="2387"/>
                    <a:pt x="521" y="1151"/>
                    <a:pt x="44" y="24"/>
                  </a:cubicBezTo>
                  <a:cubicBezTo>
                    <a:pt x="44" y="7"/>
                    <a:pt x="38" y="0"/>
                    <a:pt x="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1709;p41"/>
            <p:cNvSpPr/>
            <p:nvPr/>
          </p:nvSpPr>
          <p:spPr>
            <a:xfrm>
              <a:off x="3121282" y="2359880"/>
              <a:ext cx="97606" cy="259582"/>
            </a:xfrm>
            <a:custGeom>
              <a:avLst/>
              <a:gdLst/>
              <a:ahLst/>
              <a:cxnLst/>
              <a:rect l="l" t="t" r="r" b="b"/>
              <a:pathLst>
                <a:path w="558" h="1484" extrusionOk="0">
                  <a:moveTo>
                    <a:pt x="36" y="0"/>
                  </a:moveTo>
                  <a:cubicBezTo>
                    <a:pt x="17" y="0"/>
                    <a:pt x="0" y="16"/>
                    <a:pt x="16" y="31"/>
                  </a:cubicBezTo>
                  <a:cubicBezTo>
                    <a:pt x="276" y="486"/>
                    <a:pt x="449" y="985"/>
                    <a:pt x="558" y="1484"/>
                  </a:cubicBezTo>
                  <a:cubicBezTo>
                    <a:pt x="558" y="1397"/>
                    <a:pt x="558" y="1310"/>
                    <a:pt x="536" y="1224"/>
                  </a:cubicBezTo>
                  <a:cubicBezTo>
                    <a:pt x="428" y="812"/>
                    <a:pt x="254" y="400"/>
                    <a:pt x="59" y="9"/>
                  </a:cubicBezTo>
                  <a:cubicBezTo>
                    <a:pt x="53" y="3"/>
                    <a:pt x="44" y="0"/>
                    <a:pt x="36" y="0"/>
                  </a:cubicBezTo>
                  <a:close/>
                </a:path>
              </a:pathLst>
            </a:custGeom>
            <a:solidFill>
              <a:srgbClr val="FCEA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1710;p41"/>
            <p:cNvSpPr/>
            <p:nvPr/>
          </p:nvSpPr>
          <p:spPr>
            <a:xfrm>
              <a:off x="2164458" y="2372824"/>
              <a:ext cx="352815" cy="159528"/>
            </a:xfrm>
            <a:custGeom>
              <a:avLst/>
              <a:gdLst/>
              <a:ahLst/>
              <a:cxnLst/>
              <a:rect l="l" t="t" r="r" b="b"/>
              <a:pathLst>
                <a:path w="2017" h="912" fill="none" extrusionOk="0">
                  <a:moveTo>
                    <a:pt x="130" y="0"/>
                  </a:moveTo>
                  <a:cubicBezTo>
                    <a:pt x="65" y="109"/>
                    <a:pt x="22" y="239"/>
                    <a:pt x="22" y="369"/>
                  </a:cubicBezTo>
                  <a:cubicBezTo>
                    <a:pt x="0" y="499"/>
                    <a:pt x="44" y="629"/>
                    <a:pt x="152" y="716"/>
                  </a:cubicBezTo>
                  <a:cubicBezTo>
                    <a:pt x="239" y="803"/>
                    <a:pt x="391" y="824"/>
                    <a:pt x="499" y="781"/>
                  </a:cubicBezTo>
                  <a:cubicBezTo>
                    <a:pt x="629" y="738"/>
                    <a:pt x="716" y="629"/>
                    <a:pt x="738" y="499"/>
                  </a:cubicBezTo>
                  <a:cubicBezTo>
                    <a:pt x="868" y="911"/>
                    <a:pt x="1475" y="868"/>
                    <a:pt x="1540" y="434"/>
                  </a:cubicBezTo>
                  <a:cubicBezTo>
                    <a:pt x="1626" y="499"/>
                    <a:pt x="1735" y="521"/>
                    <a:pt x="1843" y="477"/>
                  </a:cubicBezTo>
                  <a:cubicBezTo>
                    <a:pt x="1952" y="434"/>
                    <a:pt x="2017" y="326"/>
                    <a:pt x="1995" y="196"/>
                  </a:cubicBezTo>
                </a:path>
              </a:pathLst>
            </a:custGeom>
            <a:solidFill>
              <a:schemeClr val="accent2"/>
            </a:solidFill>
            <a:ln w="28575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1711;p41"/>
            <p:cNvSpPr/>
            <p:nvPr/>
          </p:nvSpPr>
          <p:spPr>
            <a:xfrm>
              <a:off x="2399553" y="2573811"/>
              <a:ext cx="227747" cy="106352"/>
            </a:xfrm>
            <a:custGeom>
              <a:avLst/>
              <a:gdLst/>
              <a:ahLst/>
              <a:cxnLst/>
              <a:rect l="l" t="t" r="r" b="b"/>
              <a:pathLst>
                <a:path w="1302" h="608" fill="none" extrusionOk="0">
                  <a:moveTo>
                    <a:pt x="1" y="239"/>
                  </a:moveTo>
                  <a:cubicBezTo>
                    <a:pt x="44" y="608"/>
                    <a:pt x="586" y="586"/>
                    <a:pt x="608" y="217"/>
                  </a:cubicBezTo>
                  <a:cubicBezTo>
                    <a:pt x="738" y="304"/>
                    <a:pt x="889" y="326"/>
                    <a:pt x="1041" y="282"/>
                  </a:cubicBezTo>
                  <a:cubicBezTo>
                    <a:pt x="1171" y="239"/>
                    <a:pt x="1280" y="131"/>
                    <a:pt x="1301" y="1"/>
                  </a:cubicBezTo>
                </a:path>
              </a:pathLst>
            </a:custGeom>
            <a:solidFill>
              <a:schemeClr val="accent2"/>
            </a:solidFill>
            <a:ln w="28575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1712;p41"/>
            <p:cNvSpPr/>
            <p:nvPr/>
          </p:nvSpPr>
          <p:spPr>
            <a:xfrm>
              <a:off x="2255417" y="2763427"/>
              <a:ext cx="193637" cy="57024"/>
            </a:xfrm>
            <a:custGeom>
              <a:avLst/>
              <a:gdLst/>
              <a:ahLst/>
              <a:cxnLst/>
              <a:rect l="l" t="t" r="r" b="b"/>
              <a:pathLst>
                <a:path w="1107" h="326" fill="none" extrusionOk="0">
                  <a:moveTo>
                    <a:pt x="22" y="1"/>
                  </a:moveTo>
                  <a:cubicBezTo>
                    <a:pt x="1" y="109"/>
                    <a:pt x="44" y="217"/>
                    <a:pt x="131" y="282"/>
                  </a:cubicBezTo>
                  <a:cubicBezTo>
                    <a:pt x="218" y="326"/>
                    <a:pt x="326" y="326"/>
                    <a:pt x="434" y="304"/>
                  </a:cubicBezTo>
                  <a:cubicBezTo>
                    <a:pt x="521" y="239"/>
                    <a:pt x="586" y="174"/>
                    <a:pt x="629" y="87"/>
                  </a:cubicBezTo>
                  <a:cubicBezTo>
                    <a:pt x="673" y="174"/>
                    <a:pt x="760" y="239"/>
                    <a:pt x="868" y="239"/>
                  </a:cubicBezTo>
                  <a:cubicBezTo>
                    <a:pt x="955" y="239"/>
                    <a:pt x="1063" y="196"/>
                    <a:pt x="1106" y="109"/>
                  </a:cubicBezTo>
                </a:path>
              </a:pathLst>
            </a:custGeom>
            <a:noFill/>
            <a:ln w="28575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1713;p41"/>
            <p:cNvSpPr/>
            <p:nvPr/>
          </p:nvSpPr>
          <p:spPr>
            <a:xfrm>
              <a:off x="2600539" y="2820277"/>
              <a:ext cx="443949" cy="375730"/>
            </a:xfrm>
            <a:custGeom>
              <a:avLst/>
              <a:gdLst/>
              <a:ahLst/>
              <a:cxnLst/>
              <a:rect l="l" t="t" r="r" b="b"/>
              <a:pathLst>
                <a:path w="2538" h="2148" extrusionOk="0">
                  <a:moveTo>
                    <a:pt x="152" y="1"/>
                  </a:moveTo>
                  <a:cubicBezTo>
                    <a:pt x="131" y="1"/>
                    <a:pt x="131" y="1"/>
                    <a:pt x="131" y="22"/>
                  </a:cubicBezTo>
                  <a:cubicBezTo>
                    <a:pt x="1" y="434"/>
                    <a:pt x="44" y="890"/>
                    <a:pt x="239" y="1280"/>
                  </a:cubicBezTo>
                  <a:cubicBezTo>
                    <a:pt x="456" y="1670"/>
                    <a:pt x="803" y="1995"/>
                    <a:pt x="1236" y="2147"/>
                  </a:cubicBezTo>
                  <a:lnTo>
                    <a:pt x="1323" y="2147"/>
                  </a:lnTo>
                  <a:cubicBezTo>
                    <a:pt x="1648" y="2104"/>
                    <a:pt x="1930" y="1952"/>
                    <a:pt x="2147" y="1714"/>
                  </a:cubicBezTo>
                  <a:cubicBezTo>
                    <a:pt x="2342" y="1432"/>
                    <a:pt x="2472" y="1106"/>
                    <a:pt x="2537" y="781"/>
                  </a:cubicBezTo>
                  <a:cubicBezTo>
                    <a:pt x="2537" y="760"/>
                    <a:pt x="2537" y="760"/>
                    <a:pt x="2537" y="760"/>
                  </a:cubicBezTo>
                  <a:cubicBezTo>
                    <a:pt x="2530" y="752"/>
                    <a:pt x="2525" y="750"/>
                    <a:pt x="2521" y="750"/>
                  </a:cubicBezTo>
                  <a:cubicBezTo>
                    <a:pt x="2513" y="750"/>
                    <a:pt x="2508" y="760"/>
                    <a:pt x="2494" y="760"/>
                  </a:cubicBezTo>
                  <a:cubicBezTo>
                    <a:pt x="2451" y="1106"/>
                    <a:pt x="2299" y="1410"/>
                    <a:pt x="2104" y="1692"/>
                  </a:cubicBezTo>
                  <a:cubicBezTo>
                    <a:pt x="1909" y="1909"/>
                    <a:pt x="1627" y="2060"/>
                    <a:pt x="1323" y="2104"/>
                  </a:cubicBezTo>
                  <a:lnTo>
                    <a:pt x="1258" y="2104"/>
                  </a:lnTo>
                  <a:cubicBezTo>
                    <a:pt x="846" y="1952"/>
                    <a:pt x="478" y="1648"/>
                    <a:pt x="283" y="1258"/>
                  </a:cubicBezTo>
                  <a:cubicBezTo>
                    <a:pt x="87" y="868"/>
                    <a:pt x="44" y="434"/>
                    <a:pt x="174" y="22"/>
                  </a:cubicBezTo>
                  <a:cubicBezTo>
                    <a:pt x="174" y="22"/>
                    <a:pt x="174" y="1"/>
                    <a:pt x="15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1714;p41"/>
            <p:cNvSpPr/>
            <p:nvPr/>
          </p:nvSpPr>
          <p:spPr>
            <a:xfrm>
              <a:off x="2741001" y="1522875"/>
              <a:ext cx="60698" cy="49852"/>
            </a:xfrm>
            <a:custGeom>
              <a:avLst/>
              <a:gdLst/>
              <a:ahLst/>
              <a:cxnLst/>
              <a:rect l="l" t="t" r="r" b="b"/>
              <a:pathLst>
                <a:path w="347" h="285" extrusionOk="0">
                  <a:moveTo>
                    <a:pt x="98" y="0"/>
                  </a:moveTo>
                  <a:cubicBezTo>
                    <a:pt x="1" y="0"/>
                    <a:pt x="8" y="95"/>
                    <a:pt x="87" y="155"/>
                  </a:cubicBezTo>
                  <a:cubicBezTo>
                    <a:pt x="130" y="198"/>
                    <a:pt x="195" y="241"/>
                    <a:pt x="260" y="285"/>
                  </a:cubicBezTo>
                  <a:lnTo>
                    <a:pt x="347" y="285"/>
                  </a:lnTo>
                  <a:cubicBezTo>
                    <a:pt x="347" y="241"/>
                    <a:pt x="347" y="220"/>
                    <a:pt x="347" y="198"/>
                  </a:cubicBezTo>
                  <a:cubicBezTo>
                    <a:pt x="303" y="90"/>
                    <a:pt x="217" y="25"/>
                    <a:pt x="130" y="3"/>
                  </a:cubicBezTo>
                  <a:cubicBezTo>
                    <a:pt x="118" y="1"/>
                    <a:pt x="108" y="0"/>
                    <a:pt x="98" y="0"/>
                  </a:cubicBezTo>
                  <a:close/>
                </a:path>
              </a:pathLst>
            </a:custGeom>
            <a:solidFill>
              <a:srgbClr val="FCED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1715;p41"/>
            <p:cNvSpPr/>
            <p:nvPr/>
          </p:nvSpPr>
          <p:spPr>
            <a:xfrm>
              <a:off x="2801524" y="1576401"/>
              <a:ext cx="22915" cy="19066"/>
            </a:xfrm>
            <a:custGeom>
              <a:avLst/>
              <a:gdLst/>
              <a:ahLst/>
              <a:cxnLst/>
              <a:rect l="l" t="t" r="r" b="b"/>
              <a:pathLst>
                <a:path w="131" h="109" extrusionOk="0">
                  <a:moveTo>
                    <a:pt x="66" y="1"/>
                  </a:moveTo>
                  <a:cubicBezTo>
                    <a:pt x="1" y="1"/>
                    <a:pt x="1" y="109"/>
                    <a:pt x="66" y="109"/>
                  </a:cubicBezTo>
                  <a:cubicBezTo>
                    <a:pt x="87" y="109"/>
                    <a:pt x="109" y="87"/>
                    <a:pt x="131" y="66"/>
                  </a:cubicBezTo>
                  <a:cubicBezTo>
                    <a:pt x="109" y="22"/>
                    <a:pt x="87" y="1"/>
                    <a:pt x="66" y="1"/>
                  </a:cubicBezTo>
                  <a:close/>
                </a:path>
              </a:pathLst>
            </a:custGeom>
            <a:solidFill>
              <a:srgbClr val="FCED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1716;p41"/>
            <p:cNvSpPr/>
            <p:nvPr/>
          </p:nvSpPr>
          <p:spPr>
            <a:xfrm>
              <a:off x="984958" y="1656865"/>
              <a:ext cx="1012791" cy="1857659"/>
            </a:xfrm>
            <a:custGeom>
              <a:avLst/>
              <a:gdLst/>
              <a:ahLst/>
              <a:cxnLst/>
              <a:rect l="l" t="t" r="r" b="b"/>
              <a:pathLst>
                <a:path w="5790" h="10620" extrusionOk="0">
                  <a:moveTo>
                    <a:pt x="1358" y="0"/>
                  </a:moveTo>
                  <a:cubicBezTo>
                    <a:pt x="1209" y="0"/>
                    <a:pt x="1054" y="41"/>
                    <a:pt x="911" y="104"/>
                  </a:cubicBezTo>
                  <a:lnTo>
                    <a:pt x="846" y="126"/>
                  </a:lnTo>
                  <a:cubicBezTo>
                    <a:pt x="608" y="256"/>
                    <a:pt x="413" y="451"/>
                    <a:pt x="283" y="690"/>
                  </a:cubicBezTo>
                  <a:cubicBezTo>
                    <a:pt x="152" y="928"/>
                    <a:pt x="66" y="1188"/>
                    <a:pt x="44" y="1448"/>
                  </a:cubicBezTo>
                  <a:lnTo>
                    <a:pt x="44" y="1513"/>
                  </a:lnTo>
                  <a:cubicBezTo>
                    <a:pt x="22" y="1730"/>
                    <a:pt x="1" y="1969"/>
                    <a:pt x="22" y="2186"/>
                  </a:cubicBezTo>
                  <a:cubicBezTo>
                    <a:pt x="44" y="2576"/>
                    <a:pt x="87" y="2966"/>
                    <a:pt x="174" y="3335"/>
                  </a:cubicBezTo>
                  <a:cubicBezTo>
                    <a:pt x="174" y="3356"/>
                    <a:pt x="174" y="3378"/>
                    <a:pt x="196" y="3421"/>
                  </a:cubicBezTo>
                  <a:cubicBezTo>
                    <a:pt x="261" y="3747"/>
                    <a:pt x="369" y="4072"/>
                    <a:pt x="478" y="4375"/>
                  </a:cubicBezTo>
                  <a:lnTo>
                    <a:pt x="499" y="4440"/>
                  </a:lnTo>
                  <a:lnTo>
                    <a:pt x="564" y="4592"/>
                  </a:lnTo>
                  <a:cubicBezTo>
                    <a:pt x="716" y="4939"/>
                    <a:pt x="911" y="5329"/>
                    <a:pt x="803" y="5698"/>
                  </a:cubicBezTo>
                  <a:cubicBezTo>
                    <a:pt x="803" y="5719"/>
                    <a:pt x="803" y="5741"/>
                    <a:pt x="803" y="5741"/>
                  </a:cubicBezTo>
                  <a:cubicBezTo>
                    <a:pt x="781" y="5763"/>
                    <a:pt x="781" y="5785"/>
                    <a:pt x="781" y="5806"/>
                  </a:cubicBezTo>
                  <a:cubicBezTo>
                    <a:pt x="651" y="6088"/>
                    <a:pt x="413" y="6327"/>
                    <a:pt x="304" y="6587"/>
                  </a:cubicBezTo>
                  <a:cubicBezTo>
                    <a:pt x="196" y="6825"/>
                    <a:pt x="174" y="7085"/>
                    <a:pt x="218" y="7324"/>
                  </a:cubicBezTo>
                  <a:cubicBezTo>
                    <a:pt x="218" y="7346"/>
                    <a:pt x="218" y="7367"/>
                    <a:pt x="218" y="7389"/>
                  </a:cubicBezTo>
                  <a:cubicBezTo>
                    <a:pt x="261" y="7562"/>
                    <a:pt x="326" y="7736"/>
                    <a:pt x="413" y="7888"/>
                  </a:cubicBezTo>
                  <a:cubicBezTo>
                    <a:pt x="651" y="8278"/>
                    <a:pt x="955" y="8625"/>
                    <a:pt x="1280" y="8907"/>
                  </a:cubicBezTo>
                  <a:lnTo>
                    <a:pt x="1345" y="8950"/>
                  </a:lnTo>
                  <a:lnTo>
                    <a:pt x="1432" y="9037"/>
                  </a:lnTo>
                  <a:lnTo>
                    <a:pt x="1995" y="9557"/>
                  </a:lnTo>
                  <a:lnTo>
                    <a:pt x="2949" y="10446"/>
                  </a:lnTo>
                  <a:cubicBezTo>
                    <a:pt x="3535" y="10533"/>
                    <a:pt x="4228" y="10576"/>
                    <a:pt x="4987" y="10598"/>
                  </a:cubicBezTo>
                  <a:lnTo>
                    <a:pt x="5052" y="10598"/>
                  </a:lnTo>
                  <a:cubicBezTo>
                    <a:pt x="5269" y="10619"/>
                    <a:pt x="5508" y="10619"/>
                    <a:pt x="5746" y="10619"/>
                  </a:cubicBezTo>
                  <a:cubicBezTo>
                    <a:pt x="5768" y="10402"/>
                    <a:pt x="5789" y="10164"/>
                    <a:pt x="5768" y="9947"/>
                  </a:cubicBezTo>
                  <a:cubicBezTo>
                    <a:pt x="5768" y="9730"/>
                    <a:pt x="5768" y="9514"/>
                    <a:pt x="5746" y="9318"/>
                  </a:cubicBezTo>
                  <a:lnTo>
                    <a:pt x="5746" y="9080"/>
                  </a:lnTo>
                  <a:lnTo>
                    <a:pt x="5746" y="8950"/>
                  </a:lnTo>
                  <a:cubicBezTo>
                    <a:pt x="5746" y="8581"/>
                    <a:pt x="5724" y="8234"/>
                    <a:pt x="5703" y="7866"/>
                  </a:cubicBezTo>
                  <a:lnTo>
                    <a:pt x="5703" y="7757"/>
                  </a:lnTo>
                  <a:cubicBezTo>
                    <a:pt x="5659" y="7150"/>
                    <a:pt x="5594" y="6543"/>
                    <a:pt x="5508" y="5936"/>
                  </a:cubicBezTo>
                  <a:cubicBezTo>
                    <a:pt x="5508" y="5893"/>
                    <a:pt x="5508" y="5850"/>
                    <a:pt x="5508" y="5828"/>
                  </a:cubicBezTo>
                  <a:cubicBezTo>
                    <a:pt x="5421" y="5308"/>
                    <a:pt x="5334" y="4787"/>
                    <a:pt x="5247" y="4267"/>
                  </a:cubicBezTo>
                  <a:cubicBezTo>
                    <a:pt x="5226" y="4180"/>
                    <a:pt x="5226" y="4072"/>
                    <a:pt x="5182" y="3985"/>
                  </a:cubicBezTo>
                  <a:lnTo>
                    <a:pt x="5161" y="3898"/>
                  </a:lnTo>
                  <a:cubicBezTo>
                    <a:pt x="5052" y="3573"/>
                    <a:pt x="4879" y="3270"/>
                    <a:pt x="4575" y="3226"/>
                  </a:cubicBezTo>
                  <a:cubicBezTo>
                    <a:pt x="4534" y="3217"/>
                    <a:pt x="4492" y="3214"/>
                    <a:pt x="4449" y="3214"/>
                  </a:cubicBezTo>
                  <a:cubicBezTo>
                    <a:pt x="4332" y="3214"/>
                    <a:pt x="4211" y="3239"/>
                    <a:pt x="4094" y="3239"/>
                  </a:cubicBezTo>
                  <a:cubicBezTo>
                    <a:pt x="4052" y="3239"/>
                    <a:pt x="4010" y="3235"/>
                    <a:pt x="3968" y="3226"/>
                  </a:cubicBezTo>
                  <a:cubicBezTo>
                    <a:pt x="3751" y="3161"/>
                    <a:pt x="3578" y="3009"/>
                    <a:pt x="3491" y="2793"/>
                  </a:cubicBezTo>
                  <a:lnTo>
                    <a:pt x="3448" y="2728"/>
                  </a:lnTo>
                  <a:cubicBezTo>
                    <a:pt x="3405" y="2641"/>
                    <a:pt x="3361" y="2554"/>
                    <a:pt x="3318" y="2467"/>
                  </a:cubicBezTo>
                  <a:cubicBezTo>
                    <a:pt x="3144" y="2055"/>
                    <a:pt x="2949" y="1665"/>
                    <a:pt x="2732" y="1275"/>
                  </a:cubicBezTo>
                  <a:cubicBezTo>
                    <a:pt x="2711" y="1253"/>
                    <a:pt x="2689" y="1232"/>
                    <a:pt x="2689" y="1210"/>
                  </a:cubicBezTo>
                  <a:lnTo>
                    <a:pt x="2602" y="1036"/>
                  </a:lnTo>
                  <a:cubicBezTo>
                    <a:pt x="2494" y="863"/>
                    <a:pt x="2386" y="690"/>
                    <a:pt x="2277" y="538"/>
                  </a:cubicBezTo>
                  <a:cubicBezTo>
                    <a:pt x="2256" y="516"/>
                    <a:pt x="2234" y="494"/>
                    <a:pt x="2212" y="473"/>
                  </a:cubicBezTo>
                  <a:cubicBezTo>
                    <a:pt x="2039" y="256"/>
                    <a:pt x="1800" y="83"/>
                    <a:pt x="1518" y="18"/>
                  </a:cubicBezTo>
                  <a:cubicBezTo>
                    <a:pt x="1466" y="6"/>
                    <a:pt x="1412" y="0"/>
                    <a:pt x="13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1717;p41"/>
            <p:cNvSpPr/>
            <p:nvPr/>
          </p:nvSpPr>
          <p:spPr>
            <a:xfrm>
              <a:off x="1132943" y="1675057"/>
              <a:ext cx="735892" cy="1835619"/>
            </a:xfrm>
            <a:custGeom>
              <a:avLst/>
              <a:gdLst/>
              <a:ahLst/>
              <a:cxnLst/>
              <a:rect l="l" t="t" r="r" b="b"/>
              <a:pathLst>
                <a:path w="4207" h="10494" extrusionOk="0">
                  <a:moveTo>
                    <a:pt x="65" y="0"/>
                  </a:moveTo>
                  <a:lnTo>
                    <a:pt x="0" y="22"/>
                  </a:lnTo>
                  <a:cubicBezTo>
                    <a:pt x="325" y="607"/>
                    <a:pt x="629" y="1171"/>
                    <a:pt x="911" y="1756"/>
                  </a:cubicBezTo>
                  <a:lnTo>
                    <a:pt x="954" y="1843"/>
                  </a:lnTo>
                  <a:cubicBezTo>
                    <a:pt x="1301" y="2537"/>
                    <a:pt x="1626" y="3252"/>
                    <a:pt x="1930" y="3946"/>
                  </a:cubicBezTo>
                  <a:lnTo>
                    <a:pt x="1952" y="4033"/>
                  </a:lnTo>
                  <a:cubicBezTo>
                    <a:pt x="2060" y="4250"/>
                    <a:pt x="2147" y="4445"/>
                    <a:pt x="2233" y="4662"/>
                  </a:cubicBezTo>
                  <a:cubicBezTo>
                    <a:pt x="2233" y="4683"/>
                    <a:pt x="2255" y="4705"/>
                    <a:pt x="2255" y="4727"/>
                  </a:cubicBezTo>
                  <a:cubicBezTo>
                    <a:pt x="2472" y="5247"/>
                    <a:pt x="2667" y="5746"/>
                    <a:pt x="2840" y="6266"/>
                  </a:cubicBezTo>
                  <a:cubicBezTo>
                    <a:pt x="2862" y="6288"/>
                    <a:pt x="2884" y="6331"/>
                    <a:pt x="2884" y="6353"/>
                  </a:cubicBezTo>
                  <a:cubicBezTo>
                    <a:pt x="3057" y="6830"/>
                    <a:pt x="3231" y="7328"/>
                    <a:pt x="3382" y="7827"/>
                  </a:cubicBezTo>
                  <a:cubicBezTo>
                    <a:pt x="3404" y="7870"/>
                    <a:pt x="3404" y="7892"/>
                    <a:pt x="3404" y="7914"/>
                  </a:cubicBezTo>
                  <a:cubicBezTo>
                    <a:pt x="3556" y="8391"/>
                    <a:pt x="3708" y="8889"/>
                    <a:pt x="3859" y="9366"/>
                  </a:cubicBezTo>
                  <a:cubicBezTo>
                    <a:pt x="3859" y="9410"/>
                    <a:pt x="3881" y="9431"/>
                    <a:pt x="3881" y="9453"/>
                  </a:cubicBezTo>
                  <a:cubicBezTo>
                    <a:pt x="3968" y="9800"/>
                    <a:pt x="4055" y="10147"/>
                    <a:pt x="4141" y="10494"/>
                  </a:cubicBezTo>
                  <a:lnTo>
                    <a:pt x="4206" y="10494"/>
                  </a:lnTo>
                  <a:cubicBezTo>
                    <a:pt x="4185" y="10364"/>
                    <a:pt x="4141" y="10255"/>
                    <a:pt x="4120" y="10125"/>
                  </a:cubicBezTo>
                  <a:lnTo>
                    <a:pt x="4098" y="10038"/>
                  </a:lnTo>
                  <a:cubicBezTo>
                    <a:pt x="4055" y="9822"/>
                    <a:pt x="3989" y="9626"/>
                    <a:pt x="3924" y="9431"/>
                  </a:cubicBezTo>
                  <a:cubicBezTo>
                    <a:pt x="3924" y="9388"/>
                    <a:pt x="3903" y="9366"/>
                    <a:pt x="3903" y="9345"/>
                  </a:cubicBezTo>
                  <a:cubicBezTo>
                    <a:pt x="3773" y="8846"/>
                    <a:pt x="3621" y="8347"/>
                    <a:pt x="3469" y="7870"/>
                  </a:cubicBezTo>
                  <a:cubicBezTo>
                    <a:pt x="3447" y="7849"/>
                    <a:pt x="3426" y="7805"/>
                    <a:pt x="3426" y="7784"/>
                  </a:cubicBezTo>
                  <a:cubicBezTo>
                    <a:pt x="3274" y="7307"/>
                    <a:pt x="3122" y="6830"/>
                    <a:pt x="2949" y="6374"/>
                  </a:cubicBezTo>
                  <a:cubicBezTo>
                    <a:pt x="2927" y="6331"/>
                    <a:pt x="2905" y="6309"/>
                    <a:pt x="2905" y="6288"/>
                  </a:cubicBezTo>
                  <a:cubicBezTo>
                    <a:pt x="2624" y="5507"/>
                    <a:pt x="2320" y="4727"/>
                    <a:pt x="1995" y="3946"/>
                  </a:cubicBezTo>
                  <a:lnTo>
                    <a:pt x="1973" y="3881"/>
                  </a:lnTo>
                  <a:cubicBezTo>
                    <a:pt x="1735" y="3317"/>
                    <a:pt x="1475" y="2754"/>
                    <a:pt x="1214" y="2212"/>
                  </a:cubicBezTo>
                  <a:lnTo>
                    <a:pt x="1193" y="2168"/>
                  </a:lnTo>
                  <a:cubicBezTo>
                    <a:pt x="1128" y="2038"/>
                    <a:pt x="1063" y="1908"/>
                    <a:pt x="998" y="1778"/>
                  </a:cubicBezTo>
                  <a:lnTo>
                    <a:pt x="954" y="1691"/>
                  </a:lnTo>
                  <a:cubicBezTo>
                    <a:pt x="672" y="1128"/>
                    <a:pt x="369" y="564"/>
                    <a:pt x="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1718;p41"/>
            <p:cNvSpPr/>
            <p:nvPr/>
          </p:nvSpPr>
          <p:spPr>
            <a:xfrm>
              <a:off x="992655" y="1739429"/>
              <a:ext cx="390773" cy="258183"/>
            </a:xfrm>
            <a:custGeom>
              <a:avLst/>
              <a:gdLst/>
              <a:ahLst/>
              <a:cxnLst/>
              <a:rect l="l" t="t" r="r" b="b"/>
              <a:pathLst>
                <a:path w="2234" h="1476" extrusionOk="0">
                  <a:moveTo>
                    <a:pt x="2190" y="1"/>
                  </a:moveTo>
                  <a:cubicBezTo>
                    <a:pt x="2125" y="196"/>
                    <a:pt x="2060" y="369"/>
                    <a:pt x="2016" y="543"/>
                  </a:cubicBezTo>
                  <a:cubicBezTo>
                    <a:pt x="1930" y="803"/>
                    <a:pt x="1843" y="1063"/>
                    <a:pt x="1756" y="1323"/>
                  </a:cubicBezTo>
                  <a:lnTo>
                    <a:pt x="1735" y="1410"/>
                  </a:lnTo>
                  <a:lnTo>
                    <a:pt x="1713" y="1410"/>
                  </a:lnTo>
                  <a:cubicBezTo>
                    <a:pt x="1171" y="1193"/>
                    <a:pt x="585" y="1063"/>
                    <a:pt x="0" y="976"/>
                  </a:cubicBezTo>
                  <a:lnTo>
                    <a:pt x="0" y="1041"/>
                  </a:lnTo>
                  <a:cubicBezTo>
                    <a:pt x="607" y="1128"/>
                    <a:pt x="1193" y="1280"/>
                    <a:pt x="1756" y="1475"/>
                  </a:cubicBezTo>
                  <a:lnTo>
                    <a:pt x="1778" y="1475"/>
                  </a:lnTo>
                  <a:lnTo>
                    <a:pt x="1778" y="1453"/>
                  </a:lnTo>
                  <a:lnTo>
                    <a:pt x="1800" y="1410"/>
                  </a:lnTo>
                  <a:cubicBezTo>
                    <a:pt x="1886" y="1128"/>
                    <a:pt x="1973" y="846"/>
                    <a:pt x="2060" y="564"/>
                  </a:cubicBezTo>
                  <a:cubicBezTo>
                    <a:pt x="2103" y="391"/>
                    <a:pt x="2168" y="239"/>
                    <a:pt x="2233" y="66"/>
                  </a:cubicBezTo>
                  <a:cubicBezTo>
                    <a:pt x="2212" y="44"/>
                    <a:pt x="2190" y="22"/>
                    <a:pt x="21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1719;p41"/>
            <p:cNvSpPr/>
            <p:nvPr/>
          </p:nvSpPr>
          <p:spPr>
            <a:xfrm>
              <a:off x="1068396" y="2422152"/>
              <a:ext cx="462840" cy="79764"/>
            </a:xfrm>
            <a:custGeom>
              <a:avLst/>
              <a:gdLst/>
              <a:ahLst/>
              <a:cxnLst/>
              <a:rect l="l" t="t" r="r" b="b"/>
              <a:pathLst>
                <a:path w="2646" h="456" extrusionOk="0">
                  <a:moveTo>
                    <a:pt x="1" y="0"/>
                  </a:moveTo>
                  <a:lnTo>
                    <a:pt x="22" y="65"/>
                  </a:lnTo>
                  <a:cubicBezTo>
                    <a:pt x="890" y="239"/>
                    <a:pt x="1757" y="369"/>
                    <a:pt x="2624" y="456"/>
                  </a:cubicBezTo>
                  <a:lnTo>
                    <a:pt x="2646" y="456"/>
                  </a:lnTo>
                  <a:lnTo>
                    <a:pt x="2646" y="391"/>
                  </a:lnTo>
                  <a:lnTo>
                    <a:pt x="2602" y="391"/>
                  </a:lnTo>
                  <a:cubicBezTo>
                    <a:pt x="1735" y="282"/>
                    <a:pt x="868" y="152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1720;p41"/>
            <p:cNvSpPr/>
            <p:nvPr/>
          </p:nvSpPr>
          <p:spPr>
            <a:xfrm>
              <a:off x="1026765" y="2672467"/>
              <a:ext cx="921658" cy="386925"/>
            </a:xfrm>
            <a:custGeom>
              <a:avLst/>
              <a:gdLst/>
              <a:ahLst/>
              <a:cxnLst/>
              <a:rect l="l" t="t" r="r" b="b"/>
              <a:pathLst>
                <a:path w="5269" h="2212" extrusionOk="0">
                  <a:moveTo>
                    <a:pt x="5269" y="0"/>
                  </a:moveTo>
                  <a:lnTo>
                    <a:pt x="4835" y="759"/>
                  </a:lnTo>
                  <a:cubicBezTo>
                    <a:pt x="4575" y="1193"/>
                    <a:pt x="4315" y="1648"/>
                    <a:pt x="4054" y="2082"/>
                  </a:cubicBezTo>
                  <a:cubicBezTo>
                    <a:pt x="4033" y="2103"/>
                    <a:pt x="4033" y="2125"/>
                    <a:pt x="4011" y="2125"/>
                  </a:cubicBezTo>
                  <a:lnTo>
                    <a:pt x="3989" y="2125"/>
                  </a:lnTo>
                  <a:cubicBezTo>
                    <a:pt x="2689" y="1886"/>
                    <a:pt x="1323" y="1670"/>
                    <a:pt x="0" y="1518"/>
                  </a:cubicBezTo>
                  <a:cubicBezTo>
                    <a:pt x="0" y="1540"/>
                    <a:pt x="0" y="1561"/>
                    <a:pt x="0" y="1583"/>
                  </a:cubicBezTo>
                  <a:cubicBezTo>
                    <a:pt x="1344" y="1735"/>
                    <a:pt x="2689" y="1951"/>
                    <a:pt x="4011" y="2212"/>
                  </a:cubicBezTo>
                  <a:lnTo>
                    <a:pt x="4054" y="2212"/>
                  </a:lnTo>
                  <a:lnTo>
                    <a:pt x="4054" y="2190"/>
                  </a:lnTo>
                  <a:lnTo>
                    <a:pt x="4054" y="2168"/>
                  </a:lnTo>
                  <a:cubicBezTo>
                    <a:pt x="4336" y="1713"/>
                    <a:pt x="4596" y="1236"/>
                    <a:pt x="4878" y="781"/>
                  </a:cubicBezTo>
                  <a:lnTo>
                    <a:pt x="5269" y="109"/>
                  </a:lnTo>
                  <a:cubicBezTo>
                    <a:pt x="5269" y="65"/>
                    <a:pt x="5269" y="22"/>
                    <a:pt x="52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1721;p41"/>
            <p:cNvSpPr/>
            <p:nvPr/>
          </p:nvSpPr>
          <p:spPr>
            <a:xfrm>
              <a:off x="1842077" y="3214728"/>
              <a:ext cx="151831" cy="231595"/>
            </a:xfrm>
            <a:custGeom>
              <a:avLst/>
              <a:gdLst/>
              <a:ahLst/>
              <a:cxnLst/>
              <a:rect l="l" t="t" r="r" b="b"/>
              <a:pathLst>
                <a:path w="868" h="1324" extrusionOk="0">
                  <a:moveTo>
                    <a:pt x="846" y="1"/>
                  </a:moveTo>
                  <a:cubicBezTo>
                    <a:pt x="586" y="412"/>
                    <a:pt x="304" y="824"/>
                    <a:pt x="44" y="1236"/>
                  </a:cubicBezTo>
                  <a:lnTo>
                    <a:pt x="1" y="1280"/>
                  </a:lnTo>
                  <a:lnTo>
                    <a:pt x="44" y="1323"/>
                  </a:lnTo>
                  <a:cubicBezTo>
                    <a:pt x="326" y="933"/>
                    <a:pt x="608" y="543"/>
                    <a:pt x="868" y="131"/>
                  </a:cubicBezTo>
                  <a:cubicBezTo>
                    <a:pt x="868" y="109"/>
                    <a:pt x="868" y="66"/>
                    <a:pt x="8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94" name="Picture 93">
            <a:extLst>
              <a:ext uri="{FF2B5EF4-FFF2-40B4-BE49-F238E27FC236}">
                <a16:creationId xmlns:a16="http://schemas.microsoft.com/office/drawing/2014/main" id="{F11839C6-14E5-4EFB-AD41-3AF2D69429A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2" t="22022"/>
          <a:stretch/>
        </p:blipFill>
        <p:spPr>
          <a:xfrm>
            <a:off x="-10633" y="-10633"/>
            <a:ext cx="1852153" cy="1911412"/>
          </a:xfrm>
          <a:prstGeom prst="rect">
            <a:avLst/>
          </a:prstGeom>
        </p:spPr>
      </p:pic>
      <p:pic>
        <p:nvPicPr>
          <p:cNvPr id="95" name="Picture 94">
            <a:extLst>
              <a:ext uri="{FF2B5EF4-FFF2-40B4-BE49-F238E27FC236}">
                <a16:creationId xmlns:a16="http://schemas.microsoft.com/office/drawing/2014/main" id="{50DF7B29-1F07-499B-89C7-D69CB48FA6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747" y="156349"/>
            <a:ext cx="707396" cy="359903"/>
          </a:xfrm>
          <a:prstGeom prst="rect">
            <a:avLst/>
          </a:prstGeom>
        </p:spPr>
      </p:pic>
      <p:sp>
        <p:nvSpPr>
          <p:cNvPr id="96" name="TextBox 95">
            <a:extLst>
              <a:ext uri="{FF2B5EF4-FFF2-40B4-BE49-F238E27FC236}">
                <a16:creationId xmlns:a16="http://schemas.microsoft.com/office/drawing/2014/main" id="{C72AB036-80C2-4DD5-9681-3528B54E31C6}"/>
              </a:ext>
            </a:extLst>
          </p:cNvPr>
          <p:cNvSpPr txBox="1"/>
          <p:nvPr/>
        </p:nvSpPr>
        <p:spPr>
          <a:xfrm>
            <a:off x="-29916" y="419470"/>
            <a:ext cx="145012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smtClean="0">
                <a:solidFill>
                  <a:schemeClr val="bg1"/>
                </a:solidFill>
                <a:latin typeface="Sport Day" pitchFamily="2" charset="0"/>
              </a:rPr>
              <a:t>16</a:t>
            </a:r>
            <a:endParaRPr lang="en-US" sz="8000" b="1" dirty="0">
              <a:solidFill>
                <a:schemeClr val="bg1"/>
              </a:solidFill>
              <a:latin typeface="Sport Day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9698" y="393792"/>
            <a:ext cx="3400962" cy="308274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361127" y="3796762"/>
            <a:ext cx="443810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>
                <a:solidFill>
                  <a:srgbClr val="0070C0"/>
                </a:solidFill>
              </a:rPr>
              <a:t>Website</a:t>
            </a:r>
            <a:r>
              <a:rPr lang="en-US" sz="1500" dirty="0">
                <a:solidFill>
                  <a:srgbClr val="0070C0"/>
                </a:solidFill>
              </a:rPr>
              <a:t>: </a:t>
            </a:r>
            <a:r>
              <a:rPr lang="en-US" sz="1500" i="1" dirty="0">
                <a:solidFill>
                  <a:srgbClr val="0070C0"/>
                </a:solidFill>
              </a:rPr>
              <a:t>sachmem.vn</a:t>
            </a:r>
          </a:p>
          <a:p>
            <a:pPr algn="ctr"/>
            <a:r>
              <a:rPr lang="en-US" sz="1500" b="1" dirty="0" err="1">
                <a:solidFill>
                  <a:srgbClr val="0070C0"/>
                </a:solidFill>
              </a:rPr>
              <a:t>Fanpage</a:t>
            </a:r>
            <a:r>
              <a:rPr lang="en-US" sz="1500" dirty="0">
                <a:solidFill>
                  <a:srgbClr val="0070C0"/>
                </a:solidFill>
              </a:rPr>
              <a:t>: </a:t>
            </a:r>
            <a:r>
              <a:rPr lang="en-US" sz="1500" i="1" dirty="0">
                <a:solidFill>
                  <a:srgbClr val="0070C0"/>
                </a:solidFill>
              </a:rPr>
              <a:t>www.facebook.com/sachmem.vn</a:t>
            </a:r>
            <a:endParaRPr lang="en-GB" sz="15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3600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7" name="Google Shape;1627;p39"/>
          <p:cNvGrpSpPr/>
          <p:nvPr/>
        </p:nvGrpSpPr>
        <p:grpSpPr>
          <a:xfrm>
            <a:off x="1704999" y="1294522"/>
            <a:ext cx="648601" cy="659590"/>
            <a:chOff x="451814" y="2209625"/>
            <a:chExt cx="873890" cy="888696"/>
          </a:xfrm>
        </p:grpSpPr>
        <p:sp>
          <p:nvSpPr>
            <p:cNvPr id="1628" name="Google Shape;1628;p39"/>
            <p:cNvSpPr/>
            <p:nvPr/>
          </p:nvSpPr>
          <p:spPr>
            <a:xfrm>
              <a:off x="521051" y="2209625"/>
              <a:ext cx="804653" cy="794816"/>
            </a:xfrm>
            <a:custGeom>
              <a:avLst/>
              <a:gdLst/>
              <a:ahLst/>
              <a:cxnLst/>
              <a:rect l="l" t="t" r="r" b="b"/>
              <a:pathLst>
                <a:path w="22905" h="22625" extrusionOk="0">
                  <a:moveTo>
                    <a:pt x="4726" y="1614"/>
                  </a:moveTo>
                  <a:cubicBezTo>
                    <a:pt x="2123" y="3724"/>
                    <a:pt x="333" y="10400"/>
                    <a:pt x="46" y="13586"/>
                  </a:cubicBezTo>
                  <a:cubicBezTo>
                    <a:pt x="-241" y="16772"/>
                    <a:pt x="1130" y="19227"/>
                    <a:pt x="3002" y="20730"/>
                  </a:cubicBezTo>
                  <a:cubicBezTo>
                    <a:pt x="4874" y="22233"/>
                    <a:pt x="8906" y="22512"/>
                    <a:pt x="11279" y="22602"/>
                  </a:cubicBezTo>
                  <a:cubicBezTo>
                    <a:pt x="13652" y="22692"/>
                    <a:pt x="15442" y="22298"/>
                    <a:pt x="17240" y="21272"/>
                  </a:cubicBezTo>
                  <a:cubicBezTo>
                    <a:pt x="19038" y="20246"/>
                    <a:pt x="21231" y="18489"/>
                    <a:pt x="22068" y="16444"/>
                  </a:cubicBezTo>
                  <a:cubicBezTo>
                    <a:pt x="22906" y="14399"/>
                    <a:pt x="23333" y="11591"/>
                    <a:pt x="22265" y="9004"/>
                  </a:cubicBezTo>
                  <a:cubicBezTo>
                    <a:pt x="21198" y="6417"/>
                    <a:pt x="18586" y="2156"/>
                    <a:pt x="15663" y="924"/>
                  </a:cubicBezTo>
                  <a:cubicBezTo>
                    <a:pt x="12740" y="-308"/>
                    <a:pt x="7329" y="-496"/>
                    <a:pt x="4726" y="161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</p:sp>
        <p:sp>
          <p:nvSpPr>
            <p:cNvPr id="1629" name="Google Shape;1629;p39"/>
            <p:cNvSpPr/>
            <p:nvPr/>
          </p:nvSpPr>
          <p:spPr>
            <a:xfrm>
              <a:off x="451814" y="2303505"/>
              <a:ext cx="804653" cy="794816"/>
            </a:xfrm>
            <a:custGeom>
              <a:avLst/>
              <a:gdLst/>
              <a:ahLst/>
              <a:cxnLst/>
              <a:rect l="l" t="t" r="r" b="b"/>
              <a:pathLst>
                <a:path w="22905" h="22625" extrusionOk="0">
                  <a:moveTo>
                    <a:pt x="4726" y="1614"/>
                  </a:moveTo>
                  <a:cubicBezTo>
                    <a:pt x="2123" y="3724"/>
                    <a:pt x="333" y="10400"/>
                    <a:pt x="46" y="13586"/>
                  </a:cubicBezTo>
                  <a:cubicBezTo>
                    <a:pt x="-241" y="16772"/>
                    <a:pt x="1130" y="19227"/>
                    <a:pt x="3002" y="20730"/>
                  </a:cubicBezTo>
                  <a:cubicBezTo>
                    <a:pt x="4874" y="22233"/>
                    <a:pt x="8906" y="22512"/>
                    <a:pt x="11279" y="22602"/>
                  </a:cubicBezTo>
                  <a:cubicBezTo>
                    <a:pt x="13652" y="22692"/>
                    <a:pt x="15442" y="22298"/>
                    <a:pt x="17240" y="21272"/>
                  </a:cubicBezTo>
                  <a:cubicBezTo>
                    <a:pt x="19038" y="20246"/>
                    <a:pt x="21231" y="18489"/>
                    <a:pt x="22068" y="16444"/>
                  </a:cubicBezTo>
                  <a:cubicBezTo>
                    <a:pt x="22906" y="14399"/>
                    <a:pt x="23333" y="11591"/>
                    <a:pt x="22265" y="9004"/>
                  </a:cubicBezTo>
                  <a:cubicBezTo>
                    <a:pt x="21198" y="6417"/>
                    <a:pt x="18586" y="2156"/>
                    <a:pt x="15663" y="924"/>
                  </a:cubicBezTo>
                  <a:cubicBezTo>
                    <a:pt x="12740" y="-308"/>
                    <a:pt x="7329" y="-496"/>
                    <a:pt x="4726" y="1614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grpSp>
        <p:nvGrpSpPr>
          <p:cNvPr id="1630" name="Google Shape;1630;p39"/>
          <p:cNvGrpSpPr/>
          <p:nvPr/>
        </p:nvGrpSpPr>
        <p:grpSpPr>
          <a:xfrm>
            <a:off x="4216295" y="1275938"/>
            <a:ext cx="711411" cy="696759"/>
            <a:chOff x="1497832" y="2531913"/>
            <a:chExt cx="958516" cy="938776"/>
          </a:xfrm>
        </p:grpSpPr>
        <p:sp>
          <p:nvSpPr>
            <p:cNvPr id="1631" name="Google Shape;1631;p39"/>
            <p:cNvSpPr/>
            <p:nvPr/>
          </p:nvSpPr>
          <p:spPr>
            <a:xfrm>
              <a:off x="1601706" y="2531913"/>
              <a:ext cx="854643" cy="876494"/>
            </a:xfrm>
            <a:custGeom>
              <a:avLst/>
              <a:gdLst/>
              <a:ahLst/>
              <a:cxnLst/>
              <a:rect l="l" t="t" r="r" b="b"/>
              <a:pathLst>
                <a:path w="24328" h="24950" extrusionOk="0">
                  <a:moveTo>
                    <a:pt x="5180" y="1240"/>
                  </a:moveTo>
                  <a:cubicBezTo>
                    <a:pt x="2404" y="3234"/>
                    <a:pt x="131" y="9582"/>
                    <a:pt x="5" y="13004"/>
                  </a:cubicBezTo>
                  <a:cubicBezTo>
                    <a:pt x="-121" y="16426"/>
                    <a:pt x="2410" y="19782"/>
                    <a:pt x="4422" y="21772"/>
                  </a:cubicBezTo>
                  <a:cubicBezTo>
                    <a:pt x="6434" y="23762"/>
                    <a:pt x="9702" y="24856"/>
                    <a:pt x="12075" y="24946"/>
                  </a:cubicBezTo>
                  <a:cubicBezTo>
                    <a:pt x="14448" y="25036"/>
                    <a:pt x="16758" y="23557"/>
                    <a:pt x="18660" y="22314"/>
                  </a:cubicBezTo>
                  <a:cubicBezTo>
                    <a:pt x="20562" y="21071"/>
                    <a:pt x="22656" y="19974"/>
                    <a:pt x="23488" y="17486"/>
                  </a:cubicBezTo>
                  <a:cubicBezTo>
                    <a:pt x="24320" y="14998"/>
                    <a:pt x="24791" y="10128"/>
                    <a:pt x="23653" y="7387"/>
                  </a:cubicBezTo>
                  <a:cubicBezTo>
                    <a:pt x="22515" y="4647"/>
                    <a:pt x="19738" y="2068"/>
                    <a:pt x="16659" y="1043"/>
                  </a:cubicBezTo>
                  <a:cubicBezTo>
                    <a:pt x="13580" y="19"/>
                    <a:pt x="7956" y="-753"/>
                    <a:pt x="5180" y="124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632" name="Google Shape;1632;p39"/>
            <p:cNvSpPr/>
            <p:nvPr/>
          </p:nvSpPr>
          <p:spPr>
            <a:xfrm>
              <a:off x="1497832" y="2594195"/>
              <a:ext cx="854643" cy="876493"/>
            </a:xfrm>
            <a:custGeom>
              <a:avLst/>
              <a:gdLst/>
              <a:ahLst/>
              <a:cxnLst/>
              <a:rect l="l" t="t" r="r" b="b"/>
              <a:pathLst>
                <a:path w="24328" h="24950" extrusionOk="0">
                  <a:moveTo>
                    <a:pt x="5180" y="1240"/>
                  </a:moveTo>
                  <a:cubicBezTo>
                    <a:pt x="2404" y="3234"/>
                    <a:pt x="131" y="9582"/>
                    <a:pt x="5" y="13004"/>
                  </a:cubicBezTo>
                  <a:cubicBezTo>
                    <a:pt x="-121" y="16426"/>
                    <a:pt x="2410" y="19782"/>
                    <a:pt x="4422" y="21772"/>
                  </a:cubicBezTo>
                  <a:cubicBezTo>
                    <a:pt x="6434" y="23762"/>
                    <a:pt x="9702" y="24856"/>
                    <a:pt x="12075" y="24946"/>
                  </a:cubicBezTo>
                  <a:cubicBezTo>
                    <a:pt x="14448" y="25036"/>
                    <a:pt x="16758" y="23557"/>
                    <a:pt x="18660" y="22314"/>
                  </a:cubicBezTo>
                  <a:cubicBezTo>
                    <a:pt x="20562" y="21071"/>
                    <a:pt x="22656" y="19974"/>
                    <a:pt x="23488" y="17486"/>
                  </a:cubicBezTo>
                  <a:cubicBezTo>
                    <a:pt x="24320" y="14998"/>
                    <a:pt x="24791" y="10128"/>
                    <a:pt x="23653" y="7387"/>
                  </a:cubicBezTo>
                  <a:cubicBezTo>
                    <a:pt x="22515" y="4647"/>
                    <a:pt x="19738" y="2068"/>
                    <a:pt x="16659" y="1043"/>
                  </a:cubicBezTo>
                  <a:cubicBezTo>
                    <a:pt x="13580" y="19"/>
                    <a:pt x="7956" y="-753"/>
                    <a:pt x="5180" y="124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grpSp>
        <p:nvGrpSpPr>
          <p:cNvPr id="1633" name="Google Shape;1633;p39"/>
          <p:cNvGrpSpPr/>
          <p:nvPr/>
        </p:nvGrpSpPr>
        <p:grpSpPr>
          <a:xfrm>
            <a:off x="2956687" y="2975979"/>
            <a:ext cx="666096" cy="676499"/>
            <a:chOff x="124550" y="3420216"/>
            <a:chExt cx="897461" cy="911478"/>
          </a:xfrm>
        </p:grpSpPr>
        <p:sp>
          <p:nvSpPr>
            <p:cNvPr id="1634" name="Google Shape;1634;p39"/>
            <p:cNvSpPr/>
            <p:nvPr/>
          </p:nvSpPr>
          <p:spPr>
            <a:xfrm>
              <a:off x="204852" y="3420216"/>
              <a:ext cx="817159" cy="826504"/>
            </a:xfrm>
            <a:custGeom>
              <a:avLst/>
              <a:gdLst/>
              <a:ahLst/>
              <a:cxnLst/>
              <a:rect l="l" t="t" r="r" b="b"/>
              <a:pathLst>
                <a:path w="23261" h="23527" extrusionOk="0">
                  <a:moveTo>
                    <a:pt x="5056" y="1442"/>
                  </a:moveTo>
                  <a:cubicBezTo>
                    <a:pt x="2395" y="3046"/>
                    <a:pt x="316" y="7189"/>
                    <a:pt x="29" y="10375"/>
                  </a:cubicBezTo>
                  <a:cubicBezTo>
                    <a:pt x="-258" y="13561"/>
                    <a:pt x="1624" y="18390"/>
                    <a:pt x="3332" y="20558"/>
                  </a:cubicBezTo>
                  <a:cubicBezTo>
                    <a:pt x="5040" y="22726"/>
                    <a:pt x="8003" y="23075"/>
                    <a:pt x="10277" y="23381"/>
                  </a:cubicBezTo>
                  <a:cubicBezTo>
                    <a:pt x="12551" y="23687"/>
                    <a:pt x="14957" y="23581"/>
                    <a:pt x="16977" y="22396"/>
                  </a:cubicBezTo>
                  <a:cubicBezTo>
                    <a:pt x="18997" y="21211"/>
                    <a:pt x="21462" y="18533"/>
                    <a:pt x="22398" y="16272"/>
                  </a:cubicBezTo>
                  <a:cubicBezTo>
                    <a:pt x="23334" y="14011"/>
                    <a:pt x="23663" y="11419"/>
                    <a:pt x="22595" y="8832"/>
                  </a:cubicBezTo>
                  <a:cubicBezTo>
                    <a:pt x="21528" y="6245"/>
                    <a:pt x="18916" y="1984"/>
                    <a:pt x="15993" y="752"/>
                  </a:cubicBezTo>
                  <a:cubicBezTo>
                    <a:pt x="13070" y="-480"/>
                    <a:pt x="7717" y="-162"/>
                    <a:pt x="5056" y="144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635" name="Google Shape;1635;p39"/>
            <p:cNvSpPr/>
            <p:nvPr/>
          </p:nvSpPr>
          <p:spPr>
            <a:xfrm>
              <a:off x="124550" y="3505191"/>
              <a:ext cx="817159" cy="826504"/>
            </a:xfrm>
            <a:custGeom>
              <a:avLst/>
              <a:gdLst/>
              <a:ahLst/>
              <a:cxnLst/>
              <a:rect l="l" t="t" r="r" b="b"/>
              <a:pathLst>
                <a:path w="23261" h="23527" extrusionOk="0">
                  <a:moveTo>
                    <a:pt x="5056" y="1442"/>
                  </a:moveTo>
                  <a:cubicBezTo>
                    <a:pt x="2395" y="3046"/>
                    <a:pt x="316" y="7189"/>
                    <a:pt x="29" y="10375"/>
                  </a:cubicBezTo>
                  <a:cubicBezTo>
                    <a:pt x="-258" y="13561"/>
                    <a:pt x="1624" y="18390"/>
                    <a:pt x="3332" y="20558"/>
                  </a:cubicBezTo>
                  <a:cubicBezTo>
                    <a:pt x="5040" y="22726"/>
                    <a:pt x="8003" y="23075"/>
                    <a:pt x="10277" y="23381"/>
                  </a:cubicBezTo>
                  <a:cubicBezTo>
                    <a:pt x="12551" y="23687"/>
                    <a:pt x="14957" y="23581"/>
                    <a:pt x="16977" y="22396"/>
                  </a:cubicBezTo>
                  <a:cubicBezTo>
                    <a:pt x="18997" y="21211"/>
                    <a:pt x="21462" y="18533"/>
                    <a:pt x="22398" y="16272"/>
                  </a:cubicBezTo>
                  <a:cubicBezTo>
                    <a:pt x="23334" y="14011"/>
                    <a:pt x="23663" y="11419"/>
                    <a:pt x="22595" y="8832"/>
                  </a:cubicBezTo>
                  <a:cubicBezTo>
                    <a:pt x="21528" y="6245"/>
                    <a:pt x="18916" y="1984"/>
                    <a:pt x="15993" y="752"/>
                  </a:cubicBezTo>
                  <a:cubicBezTo>
                    <a:pt x="13070" y="-480"/>
                    <a:pt x="7717" y="-162"/>
                    <a:pt x="5056" y="1442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grpSp>
        <p:nvGrpSpPr>
          <p:cNvPr id="1636" name="Google Shape;1636;p39"/>
          <p:cNvGrpSpPr/>
          <p:nvPr/>
        </p:nvGrpSpPr>
        <p:grpSpPr>
          <a:xfrm>
            <a:off x="5365946" y="2945614"/>
            <a:ext cx="692430" cy="675119"/>
            <a:chOff x="4697006" y="3199982"/>
            <a:chExt cx="932942" cy="909618"/>
          </a:xfrm>
        </p:grpSpPr>
        <p:sp>
          <p:nvSpPr>
            <p:cNvPr id="1637" name="Google Shape;1637;p39"/>
            <p:cNvSpPr/>
            <p:nvPr/>
          </p:nvSpPr>
          <p:spPr>
            <a:xfrm>
              <a:off x="4787004" y="3199982"/>
              <a:ext cx="842944" cy="861177"/>
            </a:xfrm>
            <a:custGeom>
              <a:avLst/>
              <a:gdLst/>
              <a:ahLst/>
              <a:cxnLst/>
              <a:rect l="l" t="t" r="r" b="b"/>
              <a:pathLst>
                <a:path w="23995" h="24514" extrusionOk="0">
                  <a:moveTo>
                    <a:pt x="5197" y="3104"/>
                  </a:moveTo>
                  <a:cubicBezTo>
                    <a:pt x="2492" y="5174"/>
                    <a:pt x="134" y="9529"/>
                    <a:pt x="5" y="12568"/>
                  </a:cubicBezTo>
                  <a:cubicBezTo>
                    <a:pt x="-124" y="15607"/>
                    <a:pt x="2410" y="19346"/>
                    <a:pt x="4422" y="21336"/>
                  </a:cubicBezTo>
                  <a:cubicBezTo>
                    <a:pt x="6434" y="23326"/>
                    <a:pt x="9702" y="24420"/>
                    <a:pt x="12075" y="24510"/>
                  </a:cubicBezTo>
                  <a:cubicBezTo>
                    <a:pt x="14448" y="24600"/>
                    <a:pt x="16949" y="23212"/>
                    <a:pt x="18660" y="21878"/>
                  </a:cubicBezTo>
                  <a:cubicBezTo>
                    <a:pt x="20371" y="20544"/>
                    <a:pt x="21510" y="18992"/>
                    <a:pt x="22342" y="16504"/>
                  </a:cubicBezTo>
                  <a:cubicBezTo>
                    <a:pt x="23174" y="14016"/>
                    <a:pt x="24671" y="9677"/>
                    <a:pt x="23653" y="6951"/>
                  </a:cubicBezTo>
                  <a:cubicBezTo>
                    <a:pt x="22635" y="4225"/>
                    <a:pt x="19309" y="789"/>
                    <a:pt x="16233" y="148"/>
                  </a:cubicBezTo>
                  <a:cubicBezTo>
                    <a:pt x="13157" y="-493"/>
                    <a:pt x="7902" y="1034"/>
                    <a:pt x="5197" y="310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638" name="Google Shape;1638;p39"/>
            <p:cNvSpPr/>
            <p:nvPr/>
          </p:nvSpPr>
          <p:spPr>
            <a:xfrm>
              <a:off x="4697006" y="3248423"/>
              <a:ext cx="842944" cy="861177"/>
            </a:xfrm>
            <a:custGeom>
              <a:avLst/>
              <a:gdLst/>
              <a:ahLst/>
              <a:cxnLst/>
              <a:rect l="l" t="t" r="r" b="b"/>
              <a:pathLst>
                <a:path w="23995" h="24514" extrusionOk="0">
                  <a:moveTo>
                    <a:pt x="5197" y="3104"/>
                  </a:moveTo>
                  <a:cubicBezTo>
                    <a:pt x="2492" y="5174"/>
                    <a:pt x="134" y="9529"/>
                    <a:pt x="5" y="12568"/>
                  </a:cubicBezTo>
                  <a:cubicBezTo>
                    <a:pt x="-124" y="15607"/>
                    <a:pt x="2410" y="19346"/>
                    <a:pt x="4422" y="21336"/>
                  </a:cubicBezTo>
                  <a:cubicBezTo>
                    <a:pt x="6434" y="23326"/>
                    <a:pt x="9702" y="24420"/>
                    <a:pt x="12075" y="24510"/>
                  </a:cubicBezTo>
                  <a:cubicBezTo>
                    <a:pt x="14448" y="24600"/>
                    <a:pt x="16949" y="23212"/>
                    <a:pt x="18660" y="21878"/>
                  </a:cubicBezTo>
                  <a:cubicBezTo>
                    <a:pt x="20371" y="20544"/>
                    <a:pt x="21510" y="18992"/>
                    <a:pt x="22342" y="16504"/>
                  </a:cubicBezTo>
                  <a:cubicBezTo>
                    <a:pt x="23174" y="14016"/>
                    <a:pt x="24671" y="9677"/>
                    <a:pt x="23653" y="6951"/>
                  </a:cubicBezTo>
                  <a:cubicBezTo>
                    <a:pt x="22635" y="4225"/>
                    <a:pt x="19309" y="789"/>
                    <a:pt x="16233" y="148"/>
                  </a:cubicBezTo>
                  <a:cubicBezTo>
                    <a:pt x="13157" y="-493"/>
                    <a:pt x="7902" y="1034"/>
                    <a:pt x="5197" y="3104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grpSp>
        <p:nvGrpSpPr>
          <p:cNvPr id="1639" name="Google Shape;1639;p39"/>
          <p:cNvGrpSpPr/>
          <p:nvPr/>
        </p:nvGrpSpPr>
        <p:grpSpPr>
          <a:xfrm>
            <a:off x="6714199" y="1294522"/>
            <a:ext cx="648601" cy="659590"/>
            <a:chOff x="451814" y="2209625"/>
            <a:chExt cx="873890" cy="888696"/>
          </a:xfrm>
        </p:grpSpPr>
        <p:sp>
          <p:nvSpPr>
            <p:cNvPr id="1640" name="Google Shape;1640;p39"/>
            <p:cNvSpPr/>
            <p:nvPr/>
          </p:nvSpPr>
          <p:spPr>
            <a:xfrm>
              <a:off x="521051" y="2209625"/>
              <a:ext cx="804653" cy="794816"/>
            </a:xfrm>
            <a:custGeom>
              <a:avLst/>
              <a:gdLst/>
              <a:ahLst/>
              <a:cxnLst/>
              <a:rect l="l" t="t" r="r" b="b"/>
              <a:pathLst>
                <a:path w="22905" h="22625" extrusionOk="0">
                  <a:moveTo>
                    <a:pt x="4726" y="1614"/>
                  </a:moveTo>
                  <a:cubicBezTo>
                    <a:pt x="2123" y="3724"/>
                    <a:pt x="333" y="10400"/>
                    <a:pt x="46" y="13586"/>
                  </a:cubicBezTo>
                  <a:cubicBezTo>
                    <a:pt x="-241" y="16772"/>
                    <a:pt x="1130" y="19227"/>
                    <a:pt x="3002" y="20730"/>
                  </a:cubicBezTo>
                  <a:cubicBezTo>
                    <a:pt x="4874" y="22233"/>
                    <a:pt x="8906" y="22512"/>
                    <a:pt x="11279" y="22602"/>
                  </a:cubicBezTo>
                  <a:cubicBezTo>
                    <a:pt x="13652" y="22692"/>
                    <a:pt x="15442" y="22298"/>
                    <a:pt x="17240" y="21272"/>
                  </a:cubicBezTo>
                  <a:cubicBezTo>
                    <a:pt x="19038" y="20246"/>
                    <a:pt x="21231" y="18489"/>
                    <a:pt x="22068" y="16444"/>
                  </a:cubicBezTo>
                  <a:cubicBezTo>
                    <a:pt x="22906" y="14399"/>
                    <a:pt x="23333" y="11591"/>
                    <a:pt x="22265" y="9004"/>
                  </a:cubicBezTo>
                  <a:cubicBezTo>
                    <a:pt x="21198" y="6417"/>
                    <a:pt x="18586" y="2156"/>
                    <a:pt x="15663" y="924"/>
                  </a:cubicBezTo>
                  <a:cubicBezTo>
                    <a:pt x="12740" y="-308"/>
                    <a:pt x="7329" y="-496"/>
                    <a:pt x="4726" y="161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641" name="Google Shape;1641;p39"/>
            <p:cNvSpPr/>
            <p:nvPr/>
          </p:nvSpPr>
          <p:spPr>
            <a:xfrm>
              <a:off x="451814" y="2303505"/>
              <a:ext cx="804653" cy="794816"/>
            </a:xfrm>
            <a:custGeom>
              <a:avLst/>
              <a:gdLst/>
              <a:ahLst/>
              <a:cxnLst/>
              <a:rect l="l" t="t" r="r" b="b"/>
              <a:pathLst>
                <a:path w="22905" h="22625" extrusionOk="0">
                  <a:moveTo>
                    <a:pt x="4726" y="1614"/>
                  </a:moveTo>
                  <a:cubicBezTo>
                    <a:pt x="2123" y="3724"/>
                    <a:pt x="333" y="10400"/>
                    <a:pt x="46" y="13586"/>
                  </a:cubicBezTo>
                  <a:cubicBezTo>
                    <a:pt x="-241" y="16772"/>
                    <a:pt x="1130" y="19227"/>
                    <a:pt x="3002" y="20730"/>
                  </a:cubicBezTo>
                  <a:cubicBezTo>
                    <a:pt x="4874" y="22233"/>
                    <a:pt x="8906" y="22512"/>
                    <a:pt x="11279" y="22602"/>
                  </a:cubicBezTo>
                  <a:cubicBezTo>
                    <a:pt x="13652" y="22692"/>
                    <a:pt x="15442" y="22298"/>
                    <a:pt x="17240" y="21272"/>
                  </a:cubicBezTo>
                  <a:cubicBezTo>
                    <a:pt x="19038" y="20246"/>
                    <a:pt x="21231" y="18489"/>
                    <a:pt x="22068" y="16444"/>
                  </a:cubicBezTo>
                  <a:cubicBezTo>
                    <a:pt x="22906" y="14399"/>
                    <a:pt x="23333" y="11591"/>
                    <a:pt x="22265" y="9004"/>
                  </a:cubicBezTo>
                  <a:cubicBezTo>
                    <a:pt x="21198" y="6417"/>
                    <a:pt x="18586" y="2156"/>
                    <a:pt x="15663" y="924"/>
                  </a:cubicBezTo>
                  <a:cubicBezTo>
                    <a:pt x="12740" y="-308"/>
                    <a:pt x="7329" y="-496"/>
                    <a:pt x="4726" y="1614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sp>
        <p:nvSpPr>
          <p:cNvPr id="1646" name="Google Shape;1646;p39"/>
          <p:cNvSpPr txBox="1">
            <a:spLocks noGrp="1"/>
          </p:cNvSpPr>
          <p:nvPr>
            <p:ph type="title" idx="17"/>
          </p:nvPr>
        </p:nvSpPr>
        <p:spPr>
          <a:xfrm>
            <a:off x="5303194" y="3061809"/>
            <a:ext cx="879000" cy="40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5</a:t>
            </a:r>
            <a:endParaRPr dirty="0"/>
          </a:p>
        </p:txBody>
      </p:sp>
      <p:sp>
        <p:nvSpPr>
          <p:cNvPr id="1648" name="Google Shape;1648;p39"/>
          <p:cNvSpPr txBox="1">
            <a:spLocks noGrp="1"/>
          </p:cNvSpPr>
          <p:nvPr>
            <p:ph type="subTitle" idx="5"/>
          </p:nvPr>
        </p:nvSpPr>
        <p:spPr>
          <a:xfrm>
            <a:off x="3334650" y="1985596"/>
            <a:ext cx="2474700" cy="5622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latin typeface=".VnCourier New" panose="02027200000000000000" pitchFamily="18" charset="0"/>
                <a:cs typeface="Times New Roman" panose="02020603050405020304" pitchFamily="18" charset="0"/>
              </a:rPr>
              <a:t>L</a:t>
            </a:r>
            <a:r>
              <a:rPr lang="en-US" sz="2000" dirty="0" smtClean="0">
                <a:latin typeface=".VnCourier New" panose="02027200000000000000" pitchFamily="18" charset="0"/>
                <a:cs typeface="Times New Roman" panose="02020603050405020304" pitchFamily="18" charset="0"/>
              </a:rPr>
              <a:t>isten and number.</a:t>
            </a:r>
            <a:endParaRPr sz="2000" dirty="0">
              <a:latin typeface=".VnCourier New" panose="02027200000000000000" pitchFamily="18" charset="0"/>
              <a:cs typeface="Times New Roman" panose="02020603050405020304" pitchFamily="18" charset="0"/>
            </a:endParaRPr>
          </a:p>
        </p:txBody>
      </p:sp>
      <p:sp>
        <p:nvSpPr>
          <p:cNvPr id="1650" name="Google Shape;1650;p39"/>
          <p:cNvSpPr txBox="1">
            <a:spLocks noGrp="1"/>
          </p:cNvSpPr>
          <p:nvPr>
            <p:ph type="title"/>
          </p:nvPr>
        </p:nvSpPr>
        <p:spPr>
          <a:xfrm>
            <a:off x="2880035" y="3120510"/>
            <a:ext cx="879000" cy="40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4</a:t>
            </a:r>
            <a:endParaRPr dirty="0"/>
          </a:p>
        </p:txBody>
      </p:sp>
      <p:sp>
        <p:nvSpPr>
          <p:cNvPr id="1651" name="Google Shape;1651;p39"/>
          <p:cNvSpPr txBox="1">
            <a:spLocks noGrp="1"/>
          </p:cNvSpPr>
          <p:nvPr>
            <p:ph type="title" idx="3"/>
          </p:nvPr>
        </p:nvSpPr>
        <p:spPr>
          <a:xfrm>
            <a:off x="1038635" y="2051813"/>
            <a:ext cx="1841400" cy="401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 smtClean="0">
                <a:latin typeface=".VnCourier New" panose="02027200000000000000" pitchFamily="18" charset="0"/>
                <a:cs typeface="Times New Roman" panose="02020603050405020304" pitchFamily="18" charset="0"/>
              </a:rPr>
              <a:t>Warm-up and review</a:t>
            </a:r>
            <a:endParaRPr sz="2000" dirty="0">
              <a:latin typeface=".VnCourier New" panose="02027200000000000000" pitchFamily="18" charset="0"/>
              <a:cs typeface="Times New Roman" panose="02020603050405020304" pitchFamily="18" charset="0"/>
            </a:endParaRPr>
          </a:p>
        </p:txBody>
      </p:sp>
      <p:sp>
        <p:nvSpPr>
          <p:cNvPr id="1658" name="Google Shape;1658;p39"/>
          <p:cNvSpPr txBox="1">
            <a:spLocks noGrp="1"/>
          </p:cNvSpPr>
          <p:nvPr>
            <p:ph type="subTitle" idx="14"/>
          </p:nvPr>
        </p:nvSpPr>
        <p:spPr>
          <a:xfrm>
            <a:off x="5801150" y="1992443"/>
            <a:ext cx="2474700" cy="56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 smtClean="0">
                <a:latin typeface=".VnCourier New" panose="02027200000000000000" pitchFamily="18" charset="0"/>
                <a:cs typeface="Times New Roman" panose="02020603050405020304" pitchFamily="18" charset="0"/>
              </a:rPr>
              <a:t>Look, complete and read.</a:t>
            </a:r>
            <a:endParaRPr sz="2000" dirty="0">
              <a:latin typeface=".VnCourier New" panose="02027200000000000000" pitchFamily="18" charset="0"/>
              <a:cs typeface="Times New Roman" panose="02020603050405020304" pitchFamily="18" charset="0"/>
            </a:endParaRPr>
          </a:p>
        </p:txBody>
      </p:sp>
      <p:sp>
        <p:nvSpPr>
          <p:cNvPr id="1660" name="Google Shape;1660;p39"/>
          <p:cNvSpPr txBox="1">
            <a:spLocks noGrp="1"/>
          </p:cNvSpPr>
          <p:nvPr>
            <p:ph type="subTitle" idx="16"/>
          </p:nvPr>
        </p:nvSpPr>
        <p:spPr>
          <a:xfrm>
            <a:off x="2003605" y="3805857"/>
            <a:ext cx="2474700" cy="56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 smtClean="0">
                <a:latin typeface=".VnCourier New" panose="02027200000000000000" pitchFamily="18" charset="0"/>
                <a:cs typeface="Times New Roman" panose="02020603050405020304" pitchFamily="18" charset="0"/>
              </a:rPr>
              <a:t>Let’s play.</a:t>
            </a:r>
            <a:endParaRPr sz="2000" dirty="0">
              <a:latin typeface=".VnCourier New" panose="02027200000000000000" pitchFamily="18" charset="0"/>
              <a:cs typeface="Times New Roman" panose="02020603050405020304" pitchFamily="18" charset="0"/>
            </a:endParaRPr>
          </a:p>
        </p:txBody>
      </p:sp>
      <p:sp>
        <p:nvSpPr>
          <p:cNvPr id="1661" name="Google Shape;1661;p39"/>
          <p:cNvSpPr txBox="1">
            <a:spLocks noGrp="1"/>
          </p:cNvSpPr>
          <p:nvPr>
            <p:ph type="title" idx="19"/>
          </p:nvPr>
        </p:nvSpPr>
        <p:spPr>
          <a:xfrm>
            <a:off x="1589800" y="1381882"/>
            <a:ext cx="879000" cy="40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1</a:t>
            </a:r>
            <a:endParaRPr dirty="0"/>
          </a:p>
        </p:txBody>
      </p:sp>
      <p:sp>
        <p:nvSpPr>
          <p:cNvPr id="1662" name="Google Shape;1662;p39"/>
          <p:cNvSpPr txBox="1">
            <a:spLocks noGrp="1"/>
          </p:cNvSpPr>
          <p:nvPr>
            <p:ph type="title" idx="20"/>
          </p:nvPr>
        </p:nvSpPr>
        <p:spPr>
          <a:xfrm>
            <a:off x="4132500" y="1381882"/>
            <a:ext cx="879000" cy="40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2</a:t>
            </a:r>
            <a:endParaRPr dirty="0"/>
          </a:p>
        </p:txBody>
      </p:sp>
      <p:sp>
        <p:nvSpPr>
          <p:cNvPr id="1663" name="Google Shape;1663;p39"/>
          <p:cNvSpPr txBox="1">
            <a:spLocks noGrp="1"/>
          </p:cNvSpPr>
          <p:nvPr>
            <p:ph type="title" idx="21"/>
          </p:nvPr>
        </p:nvSpPr>
        <p:spPr>
          <a:xfrm>
            <a:off x="6599000" y="1381882"/>
            <a:ext cx="879000" cy="40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3</a:t>
            </a:r>
            <a:endParaRPr dirty="0"/>
          </a:p>
        </p:txBody>
      </p:sp>
      <p:sp>
        <p:nvSpPr>
          <p:cNvPr id="11" name="Title 10"/>
          <p:cNvSpPr>
            <a:spLocks noGrp="1"/>
          </p:cNvSpPr>
          <p:nvPr>
            <p:ph type="title" idx="8"/>
          </p:nvPr>
        </p:nvSpPr>
        <p:spPr>
          <a:xfrm>
            <a:off x="4850611" y="3776672"/>
            <a:ext cx="1841400" cy="681028"/>
          </a:xfrm>
        </p:spPr>
        <p:txBody>
          <a:bodyPr/>
          <a:lstStyle/>
          <a:p>
            <a:r>
              <a:rPr lang="en-US" sz="2000" dirty="0" smtClean="0">
                <a:latin typeface=".VnCourier New" panose="02027200000000000000" pitchFamily="18" charset="0"/>
                <a:cs typeface="Times New Roman" panose="02020603050405020304" pitchFamily="18" charset="0"/>
              </a:rPr>
              <a:t>Fun corner and </a:t>
            </a:r>
            <a:r>
              <a:rPr lang="en-US" sz="2000" dirty="0" smtClean="0">
                <a:latin typeface=".VnCourier New" panose="02027200000000000000" pitchFamily="18" charset="0"/>
                <a:cs typeface="Times New Roman" panose="02020603050405020304" pitchFamily="18" charset="0"/>
              </a:rPr>
              <a:t>wrap-up</a:t>
            </a:r>
            <a:endParaRPr lang="en-US" sz="2000" dirty="0">
              <a:latin typeface=".VnCourier New" panose="02027200000000000000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9428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5" name="Google Shape;1775;p43"/>
          <p:cNvSpPr txBox="1">
            <a:spLocks noGrp="1"/>
          </p:cNvSpPr>
          <p:nvPr>
            <p:ph type="title"/>
          </p:nvPr>
        </p:nvSpPr>
        <p:spPr>
          <a:xfrm>
            <a:off x="2997624" y="2575149"/>
            <a:ext cx="2993822" cy="62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US" sz="3600" dirty="0">
                <a:latin typeface=".VnCourier New" panose="02027200000000000000" pitchFamily="18" charset="0"/>
                <a:cs typeface="Times New Roman" panose="02020603050405020304" pitchFamily="18" charset="0"/>
              </a:rPr>
              <a:t>Warm-up and review</a:t>
            </a:r>
          </a:p>
        </p:txBody>
      </p:sp>
      <p:sp>
        <p:nvSpPr>
          <p:cNvPr id="1776" name="Google Shape;1776;p43"/>
          <p:cNvSpPr txBox="1">
            <a:spLocks noGrp="1"/>
          </p:cNvSpPr>
          <p:nvPr>
            <p:ph type="title" idx="2"/>
          </p:nvPr>
        </p:nvSpPr>
        <p:spPr>
          <a:xfrm>
            <a:off x="3507450" y="1220213"/>
            <a:ext cx="2129100" cy="1379700"/>
          </a:xfrm>
          <a:prstGeom prst="rect">
            <a:avLst/>
          </a:prstGeom>
        </p:spPr>
        <p:txBody>
          <a:bodyPr spcFirstLastPara="1" wrap="square" lIns="91425" tIns="91425" rIns="0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1</a:t>
            </a:r>
            <a:endParaRPr dirty="0"/>
          </a:p>
        </p:txBody>
      </p:sp>
      <p:grpSp>
        <p:nvGrpSpPr>
          <p:cNvPr id="1778" name="Google Shape;1778;p43"/>
          <p:cNvGrpSpPr/>
          <p:nvPr/>
        </p:nvGrpSpPr>
        <p:grpSpPr>
          <a:xfrm>
            <a:off x="6336582" y="2157568"/>
            <a:ext cx="2019247" cy="2985928"/>
            <a:chOff x="875223" y="1775436"/>
            <a:chExt cx="619116" cy="990555"/>
          </a:xfrm>
        </p:grpSpPr>
        <p:sp>
          <p:nvSpPr>
            <p:cNvPr id="1779" name="Google Shape;1779;p43"/>
            <p:cNvSpPr/>
            <p:nvPr/>
          </p:nvSpPr>
          <p:spPr>
            <a:xfrm>
              <a:off x="987952" y="2242026"/>
              <a:ext cx="463895" cy="391471"/>
            </a:xfrm>
            <a:custGeom>
              <a:avLst/>
              <a:gdLst/>
              <a:ahLst/>
              <a:cxnLst/>
              <a:rect l="l" t="t" r="r" b="b"/>
              <a:pathLst>
                <a:path w="8045" h="6789" extrusionOk="0">
                  <a:moveTo>
                    <a:pt x="4322" y="1"/>
                  </a:moveTo>
                  <a:cubicBezTo>
                    <a:pt x="3124" y="1"/>
                    <a:pt x="2516" y="330"/>
                    <a:pt x="2516" y="330"/>
                  </a:cubicBezTo>
                  <a:cubicBezTo>
                    <a:pt x="2516" y="330"/>
                    <a:pt x="890" y="634"/>
                    <a:pt x="348" y="3062"/>
                  </a:cubicBezTo>
                  <a:cubicBezTo>
                    <a:pt x="1" y="4450"/>
                    <a:pt x="543" y="5902"/>
                    <a:pt x="1692" y="6748"/>
                  </a:cubicBezTo>
                  <a:cubicBezTo>
                    <a:pt x="1692" y="6748"/>
                    <a:pt x="2869" y="6789"/>
                    <a:pt x="4061" y="6789"/>
                  </a:cubicBezTo>
                  <a:cubicBezTo>
                    <a:pt x="5167" y="6789"/>
                    <a:pt x="6285" y="6753"/>
                    <a:pt x="6483" y="6618"/>
                  </a:cubicBezTo>
                  <a:cubicBezTo>
                    <a:pt x="8044" y="5620"/>
                    <a:pt x="7632" y="439"/>
                    <a:pt x="5595" y="114"/>
                  </a:cubicBezTo>
                  <a:cubicBezTo>
                    <a:pt x="5115" y="32"/>
                    <a:pt x="4691" y="1"/>
                    <a:pt x="43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0" name="Google Shape;1780;p43"/>
            <p:cNvSpPr/>
            <p:nvPr/>
          </p:nvSpPr>
          <p:spPr>
            <a:xfrm>
              <a:off x="1236761" y="1807957"/>
              <a:ext cx="257578" cy="203145"/>
            </a:xfrm>
            <a:custGeom>
              <a:avLst/>
              <a:gdLst/>
              <a:ahLst/>
              <a:cxnLst/>
              <a:rect l="l" t="t" r="r" b="b"/>
              <a:pathLst>
                <a:path w="4467" h="3523" extrusionOk="0">
                  <a:moveTo>
                    <a:pt x="2718" y="1"/>
                  </a:moveTo>
                  <a:cubicBezTo>
                    <a:pt x="2700" y="1"/>
                    <a:pt x="2683" y="4"/>
                    <a:pt x="2667" y="10"/>
                  </a:cubicBezTo>
                  <a:cubicBezTo>
                    <a:pt x="2580" y="32"/>
                    <a:pt x="2472" y="118"/>
                    <a:pt x="2515" y="465"/>
                  </a:cubicBezTo>
                  <a:cubicBezTo>
                    <a:pt x="2624" y="1354"/>
                    <a:pt x="1930" y="1918"/>
                    <a:pt x="1670" y="2091"/>
                  </a:cubicBezTo>
                  <a:cubicBezTo>
                    <a:pt x="1843" y="1679"/>
                    <a:pt x="1778" y="1181"/>
                    <a:pt x="1496" y="834"/>
                  </a:cubicBezTo>
                  <a:cubicBezTo>
                    <a:pt x="1449" y="770"/>
                    <a:pt x="1378" y="730"/>
                    <a:pt x="1301" y="730"/>
                  </a:cubicBezTo>
                  <a:cubicBezTo>
                    <a:pt x="1273" y="730"/>
                    <a:pt x="1244" y="736"/>
                    <a:pt x="1214" y="747"/>
                  </a:cubicBezTo>
                  <a:cubicBezTo>
                    <a:pt x="1106" y="812"/>
                    <a:pt x="1041" y="1029"/>
                    <a:pt x="1063" y="1354"/>
                  </a:cubicBezTo>
                  <a:cubicBezTo>
                    <a:pt x="1106" y="2048"/>
                    <a:pt x="759" y="2698"/>
                    <a:pt x="130" y="3045"/>
                  </a:cubicBezTo>
                  <a:cubicBezTo>
                    <a:pt x="130" y="3067"/>
                    <a:pt x="109" y="3089"/>
                    <a:pt x="130" y="3110"/>
                  </a:cubicBezTo>
                  <a:cubicBezTo>
                    <a:pt x="130" y="3132"/>
                    <a:pt x="152" y="3132"/>
                    <a:pt x="174" y="3132"/>
                  </a:cubicBezTo>
                  <a:cubicBezTo>
                    <a:pt x="824" y="2764"/>
                    <a:pt x="1193" y="2070"/>
                    <a:pt x="1149" y="1333"/>
                  </a:cubicBezTo>
                  <a:cubicBezTo>
                    <a:pt x="1128" y="921"/>
                    <a:pt x="1214" y="856"/>
                    <a:pt x="1258" y="834"/>
                  </a:cubicBezTo>
                  <a:cubicBezTo>
                    <a:pt x="1271" y="821"/>
                    <a:pt x="1285" y="816"/>
                    <a:pt x="1301" y="816"/>
                  </a:cubicBezTo>
                  <a:cubicBezTo>
                    <a:pt x="1339" y="816"/>
                    <a:pt x="1385" y="847"/>
                    <a:pt x="1431" y="877"/>
                  </a:cubicBezTo>
                  <a:cubicBezTo>
                    <a:pt x="1713" y="1268"/>
                    <a:pt x="1756" y="1766"/>
                    <a:pt x="1540" y="2178"/>
                  </a:cubicBezTo>
                  <a:cubicBezTo>
                    <a:pt x="1518" y="2178"/>
                    <a:pt x="1518" y="2200"/>
                    <a:pt x="1540" y="2222"/>
                  </a:cubicBezTo>
                  <a:lnTo>
                    <a:pt x="1583" y="2222"/>
                  </a:lnTo>
                  <a:cubicBezTo>
                    <a:pt x="1583" y="2222"/>
                    <a:pt x="2732" y="1614"/>
                    <a:pt x="2602" y="444"/>
                  </a:cubicBezTo>
                  <a:cubicBezTo>
                    <a:pt x="2559" y="249"/>
                    <a:pt x="2624" y="118"/>
                    <a:pt x="2667" y="75"/>
                  </a:cubicBezTo>
                  <a:cubicBezTo>
                    <a:pt x="2675" y="73"/>
                    <a:pt x="2684" y="71"/>
                    <a:pt x="2694" y="71"/>
                  </a:cubicBezTo>
                  <a:cubicBezTo>
                    <a:pt x="2769" y="71"/>
                    <a:pt x="2900" y="142"/>
                    <a:pt x="3014" y="314"/>
                  </a:cubicBezTo>
                  <a:cubicBezTo>
                    <a:pt x="3274" y="769"/>
                    <a:pt x="3231" y="1354"/>
                    <a:pt x="2927" y="1788"/>
                  </a:cubicBezTo>
                  <a:cubicBezTo>
                    <a:pt x="2754" y="2005"/>
                    <a:pt x="2624" y="2156"/>
                    <a:pt x="2602" y="2178"/>
                  </a:cubicBezTo>
                  <a:cubicBezTo>
                    <a:pt x="2584" y="2214"/>
                    <a:pt x="2624" y="2249"/>
                    <a:pt x="2652" y="2249"/>
                  </a:cubicBezTo>
                  <a:cubicBezTo>
                    <a:pt x="2658" y="2249"/>
                    <a:pt x="2663" y="2247"/>
                    <a:pt x="2667" y="2243"/>
                  </a:cubicBezTo>
                  <a:cubicBezTo>
                    <a:pt x="2797" y="2113"/>
                    <a:pt x="2906" y="1983"/>
                    <a:pt x="2992" y="1831"/>
                  </a:cubicBezTo>
                  <a:cubicBezTo>
                    <a:pt x="3289" y="1492"/>
                    <a:pt x="3773" y="1007"/>
                    <a:pt x="4058" y="1007"/>
                  </a:cubicBezTo>
                  <a:cubicBezTo>
                    <a:pt x="4064" y="1007"/>
                    <a:pt x="4070" y="1007"/>
                    <a:pt x="4076" y="1007"/>
                  </a:cubicBezTo>
                  <a:cubicBezTo>
                    <a:pt x="4163" y="1007"/>
                    <a:pt x="4228" y="1072"/>
                    <a:pt x="4250" y="1137"/>
                  </a:cubicBezTo>
                  <a:cubicBezTo>
                    <a:pt x="4336" y="1419"/>
                    <a:pt x="4293" y="1723"/>
                    <a:pt x="4098" y="1961"/>
                  </a:cubicBezTo>
                  <a:cubicBezTo>
                    <a:pt x="3631" y="2713"/>
                    <a:pt x="2440" y="3446"/>
                    <a:pt x="454" y="3446"/>
                  </a:cubicBezTo>
                  <a:cubicBezTo>
                    <a:pt x="321" y="3446"/>
                    <a:pt x="184" y="3442"/>
                    <a:pt x="44" y="3436"/>
                  </a:cubicBezTo>
                  <a:cubicBezTo>
                    <a:pt x="22" y="3436"/>
                    <a:pt x="0" y="3457"/>
                    <a:pt x="0" y="3479"/>
                  </a:cubicBezTo>
                  <a:cubicBezTo>
                    <a:pt x="0" y="3501"/>
                    <a:pt x="22" y="3522"/>
                    <a:pt x="44" y="3522"/>
                  </a:cubicBezTo>
                  <a:lnTo>
                    <a:pt x="477" y="3522"/>
                  </a:lnTo>
                  <a:cubicBezTo>
                    <a:pt x="2472" y="3522"/>
                    <a:pt x="3686" y="2764"/>
                    <a:pt x="4185" y="2026"/>
                  </a:cubicBezTo>
                  <a:cubicBezTo>
                    <a:pt x="4402" y="1679"/>
                    <a:pt x="4467" y="1333"/>
                    <a:pt x="4358" y="1094"/>
                  </a:cubicBezTo>
                  <a:cubicBezTo>
                    <a:pt x="4315" y="1007"/>
                    <a:pt x="4206" y="942"/>
                    <a:pt x="4120" y="942"/>
                  </a:cubicBezTo>
                  <a:cubicBezTo>
                    <a:pt x="4111" y="942"/>
                    <a:pt x="4102" y="941"/>
                    <a:pt x="4093" y="941"/>
                  </a:cubicBezTo>
                  <a:cubicBezTo>
                    <a:pt x="3814" y="941"/>
                    <a:pt x="3460" y="1256"/>
                    <a:pt x="3166" y="1549"/>
                  </a:cubicBezTo>
                  <a:cubicBezTo>
                    <a:pt x="3339" y="1137"/>
                    <a:pt x="3317" y="682"/>
                    <a:pt x="3079" y="292"/>
                  </a:cubicBezTo>
                  <a:cubicBezTo>
                    <a:pt x="2968" y="107"/>
                    <a:pt x="2825" y="1"/>
                    <a:pt x="27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1" name="Google Shape;1781;p43"/>
            <p:cNvSpPr/>
            <p:nvPr/>
          </p:nvSpPr>
          <p:spPr>
            <a:xfrm>
              <a:off x="920488" y="1775436"/>
              <a:ext cx="253830" cy="209430"/>
            </a:xfrm>
            <a:custGeom>
              <a:avLst/>
              <a:gdLst/>
              <a:ahLst/>
              <a:cxnLst/>
              <a:rect l="l" t="t" r="r" b="b"/>
              <a:pathLst>
                <a:path w="4402" h="3632" extrusionOk="0">
                  <a:moveTo>
                    <a:pt x="1805" y="1"/>
                  </a:moveTo>
                  <a:cubicBezTo>
                    <a:pt x="1684" y="1"/>
                    <a:pt x="1542" y="104"/>
                    <a:pt x="1431" y="271"/>
                  </a:cubicBezTo>
                  <a:cubicBezTo>
                    <a:pt x="1193" y="661"/>
                    <a:pt x="1149" y="1116"/>
                    <a:pt x="1301" y="1550"/>
                  </a:cubicBezTo>
                  <a:cubicBezTo>
                    <a:pt x="1019" y="1203"/>
                    <a:pt x="651" y="899"/>
                    <a:pt x="390" y="899"/>
                  </a:cubicBezTo>
                  <a:cubicBezTo>
                    <a:pt x="282" y="899"/>
                    <a:pt x="174" y="964"/>
                    <a:pt x="130" y="1051"/>
                  </a:cubicBezTo>
                  <a:cubicBezTo>
                    <a:pt x="0" y="1268"/>
                    <a:pt x="65" y="1615"/>
                    <a:pt x="260" y="1983"/>
                  </a:cubicBezTo>
                  <a:cubicBezTo>
                    <a:pt x="737" y="2786"/>
                    <a:pt x="1995" y="3631"/>
                    <a:pt x="4163" y="3631"/>
                  </a:cubicBezTo>
                  <a:lnTo>
                    <a:pt x="4358" y="3588"/>
                  </a:lnTo>
                  <a:cubicBezTo>
                    <a:pt x="4380" y="3588"/>
                    <a:pt x="4401" y="3566"/>
                    <a:pt x="4401" y="3544"/>
                  </a:cubicBezTo>
                  <a:cubicBezTo>
                    <a:pt x="4401" y="3523"/>
                    <a:pt x="4380" y="3501"/>
                    <a:pt x="4358" y="3501"/>
                  </a:cubicBezTo>
                  <a:cubicBezTo>
                    <a:pt x="4302" y="3502"/>
                    <a:pt x="4247" y="3503"/>
                    <a:pt x="4192" y="3503"/>
                  </a:cubicBezTo>
                  <a:cubicBezTo>
                    <a:pt x="2081" y="3503"/>
                    <a:pt x="834" y="2700"/>
                    <a:pt x="369" y="1897"/>
                  </a:cubicBezTo>
                  <a:cubicBezTo>
                    <a:pt x="195" y="1658"/>
                    <a:pt x="130" y="1355"/>
                    <a:pt x="239" y="1073"/>
                  </a:cubicBezTo>
                  <a:cubicBezTo>
                    <a:pt x="282" y="1008"/>
                    <a:pt x="347" y="964"/>
                    <a:pt x="412" y="943"/>
                  </a:cubicBezTo>
                  <a:cubicBezTo>
                    <a:pt x="716" y="943"/>
                    <a:pt x="1171" y="1441"/>
                    <a:pt x="1474" y="1810"/>
                  </a:cubicBezTo>
                  <a:cubicBezTo>
                    <a:pt x="1561" y="1962"/>
                    <a:pt x="1670" y="2092"/>
                    <a:pt x="1778" y="2222"/>
                  </a:cubicBezTo>
                  <a:cubicBezTo>
                    <a:pt x="1789" y="2233"/>
                    <a:pt x="1800" y="2238"/>
                    <a:pt x="1810" y="2238"/>
                  </a:cubicBezTo>
                  <a:cubicBezTo>
                    <a:pt x="1821" y="2238"/>
                    <a:pt x="1832" y="2233"/>
                    <a:pt x="1843" y="2222"/>
                  </a:cubicBezTo>
                  <a:cubicBezTo>
                    <a:pt x="1865" y="2200"/>
                    <a:pt x="1865" y="2178"/>
                    <a:pt x="1843" y="2157"/>
                  </a:cubicBezTo>
                  <a:cubicBezTo>
                    <a:pt x="1821" y="2135"/>
                    <a:pt x="1713" y="1962"/>
                    <a:pt x="1539" y="1767"/>
                  </a:cubicBezTo>
                  <a:cubicBezTo>
                    <a:pt x="1236" y="1311"/>
                    <a:pt x="1236" y="748"/>
                    <a:pt x="1518" y="292"/>
                  </a:cubicBezTo>
                  <a:cubicBezTo>
                    <a:pt x="1613" y="121"/>
                    <a:pt x="1742" y="50"/>
                    <a:pt x="1816" y="50"/>
                  </a:cubicBezTo>
                  <a:cubicBezTo>
                    <a:pt x="1826" y="50"/>
                    <a:pt x="1835" y="51"/>
                    <a:pt x="1843" y="54"/>
                  </a:cubicBezTo>
                  <a:cubicBezTo>
                    <a:pt x="1908" y="97"/>
                    <a:pt x="1951" y="227"/>
                    <a:pt x="1908" y="422"/>
                  </a:cubicBezTo>
                  <a:cubicBezTo>
                    <a:pt x="1735" y="1593"/>
                    <a:pt x="2862" y="2243"/>
                    <a:pt x="2862" y="2243"/>
                  </a:cubicBezTo>
                  <a:lnTo>
                    <a:pt x="2905" y="2243"/>
                  </a:lnTo>
                  <a:cubicBezTo>
                    <a:pt x="2927" y="2222"/>
                    <a:pt x="2927" y="2200"/>
                    <a:pt x="2905" y="2200"/>
                  </a:cubicBezTo>
                  <a:cubicBezTo>
                    <a:pt x="2667" y="1571"/>
                    <a:pt x="2862" y="1073"/>
                    <a:pt x="3057" y="899"/>
                  </a:cubicBezTo>
                  <a:cubicBezTo>
                    <a:pt x="3105" y="868"/>
                    <a:pt x="3164" y="847"/>
                    <a:pt x="3201" y="847"/>
                  </a:cubicBezTo>
                  <a:cubicBezTo>
                    <a:pt x="3214" y="847"/>
                    <a:pt x="3225" y="850"/>
                    <a:pt x="3231" y="856"/>
                  </a:cubicBezTo>
                  <a:cubicBezTo>
                    <a:pt x="3274" y="878"/>
                    <a:pt x="3382" y="964"/>
                    <a:pt x="3317" y="1376"/>
                  </a:cubicBezTo>
                  <a:cubicBezTo>
                    <a:pt x="3252" y="2113"/>
                    <a:pt x="3621" y="2807"/>
                    <a:pt x="4228" y="3197"/>
                  </a:cubicBezTo>
                  <a:lnTo>
                    <a:pt x="4293" y="3197"/>
                  </a:lnTo>
                  <a:cubicBezTo>
                    <a:pt x="4315" y="3176"/>
                    <a:pt x="4293" y="3132"/>
                    <a:pt x="4271" y="3132"/>
                  </a:cubicBezTo>
                  <a:cubicBezTo>
                    <a:pt x="3686" y="2764"/>
                    <a:pt x="3339" y="2092"/>
                    <a:pt x="3404" y="1398"/>
                  </a:cubicBezTo>
                  <a:cubicBezTo>
                    <a:pt x="3447" y="1073"/>
                    <a:pt x="3404" y="856"/>
                    <a:pt x="3274" y="791"/>
                  </a:cubicBezTo>
                  <a:cubicBezTo>
                    <a:pt x="3250" y="779"/>
                    <a:pt x="3224" y="773"/>
                    <a:pt x="3198" y="773"/>
                  </a:cubicBezTo>
                  <a:cubicBezTo>
                    <a:pt x="3130" y="773"/>
                    <a:pt x="3061" y="809"/>
                    <a:pt x="3014" y="856"/>
                  </a:cubicBezTo>
                  <a:cubicBezTo>
                    <a:pt x="2710" y="1203"/>
                    <a:pt x="2624" y="1701"/>
                    <a:pt x="2797" y="2113"/>
                  </a:cubicBezTo>
                  <a:cubicBezTo>
                    <a:pt x="2515" y="1940"/>
                    <a:pt x="1843" y="1355"/>
                    <a:pt x="1973" y="466"/>
                  </a:cubicBezTo>
                  <a:cubicBezTo>
                    <a:pt x="2038" y="119"/>
                    <a:pt x="1930" y="32"/>
                    <a:pt x="1865" y="10"/>
                  </a:cubicBezTo>
                  <a:cubicBezTo>
                    <a:pt x="1846" y="4"/>
                    <a:pt x="1825" y="1"/>
                    <a:pt x="18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2" name="Google Shape;1782;p43"/>
            <p:cNvSpPr/>
            <p:nvPr/>
          </p:nvSpPr>
          <p:spPr>
            <a:xfrm>
              <a:off x="875223" y="1949456"/>
              <a:ext cx="446596" cy="391009"/>
            </a:xfrm>
            <a:custGeom>
              <a:avLst/>
              <a:gdLst/>
              <a:ahLst/>
              <a:cxnLst/>
              <a:rect l="l" t="t" r="r" b="b"/>
              <a:pathLst>
                <a:path w="7745" h="6781" extrusionOk="0">
                  <a:moveTo>
                    <a:pt x="5694" y="0"/>
                  </a:moveTo>
                  <a:cubicBezTo>
                    <a:pt x="4128" y="0"/>
                    <a:pt x="1" y="1722"/>
                    <a:pt x="156" y="2326"/>
                  </a:cubicBezTo>
                  <a:cubicBezTo>
                    <a:pt x="330" y="3020"/>
                    <a:pt x="720" y="4689"/>
                    <a:pt x="1154" y="4732"/>
                  </a:cubicBezTo>
                  <a:cubicBezTo>
                    <a:pt x="1162" y="4733"/>
                    <a:pt x="1172" y="4734"/>
                    <a:pt x="1182" y="4734"/>
                  </a:cubicBezTo>
                  <a:cubicBezTo>
                    <a:pt x="1700" y="4734"/>
                    <a:pt x="4492" y="3692"/>
                    <a:pt x="4493" y="3692"/>
                  </a:cubicBezTo>
                  <a:lnTo>
                    <a:pt x="4493" y="3692"/>
                  </a:lnTo>
                  <a:cubicBezTo>
                    <a:pt x="4493" y="3692"/>
                    <a:pt x="4232" y="6228"/>
                    <a:pt x="4449" y="6358"/>
                  </a:cubicBezTo>
                  <a:cubicBezTo>
                    <a:pt x="4580" y="6430"/>
                    <a:pt x="5452" y="6781"/>
                    <a:pt x="6271" y="6781"/>
                  </a:cubicBezTo>
                  <a:cubicBezTo>
                    <a:pt x="6948" y="6781"/>
                    <a:pt x="7588" y="6541"/>
                    <a:pt x="7745" y="5708"/>
                  </a:cubicBezTo>
                  <a:cubicBezTo>
                    <a:pt x="7745" y="5708"/>
                    <a:pt x="7116" y="570"/>
                    <a:pt x="6119" y="71"/>
                  </a:cubicBezTo>
                  <a:cubicBezTo>
                    <a:pt x="6017" y="22"/>
                    <a:pt x="5872" y="0"/>
                    <a:pt x="569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3" name="Google Shape;1783;p43"/>
            <p:cNvSpPr/>
            <p:nvPr/>
          </p:nvSpPr>
          <p:spPr>
            <a:xfrm>
              <a:off x="1236242" y="1994777"/>
              <a:ext cx="165664" cy="65389"/>
            </a:xfrm>
            <a:custGeom>
              <a:avLst/>
              <a:gdLst/>
              <a:ahLst/>
              <a:cxnLst/>
              <a:rect l="l" t="t" r="r" b="b"/>
              <a:pathLst>
                <a:path w="2873" h="1134" extrusionOk="0">
                  <a:moveTo>
                    <a:pt x="303" y="0"/>
                  </a:moveTo>
                  <a:cubicBezTo>
                    <a:pt x="0" y="0"/>
                    <a:pt x="578" y="978"/>
                    <a:pt x="1028" y="1106"/>
                  </a:cubicBezTo>
                  <a:cubicBezTo>
                    <a:pt x="1084" y="1125"/>
                    <a:pt x="1154" y="1133"/>
                    <a:pt x="1233" y="1133"/>
                  </a:cubicBezTo>
                  <a:cubicBezTo>
                    <a:pt x="1806" y="1133"/>
                    <a:pt x="2872" y="690"/>
                    <a:pt x="2568" y="347"/>
                  </a:cubicBezTo>
                  <a:cubicBezTo>
                    <a:pt x="2257" y="18"/>
                    <a:pt x="697" y="0"/>
                    <a:pt x="372" y="0"/>
                  </a:cubicBezTo>
                  <a:cubicBezTo>
                    <a:pt x="334" y="0"/>
                    <a:pt x="313" y="0"/>
                    <a:pt x="313" y="0"/>
                  </a:cubicBezTo>
                  <a:cubicBezTo>
                    <a:pt x="309" y="0"/>
                    <a:pt x="306" y="0"/>
                    <a:pt x="30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4" name="Google Shape;1784;p43"/>
            <p:cNvSpPr/>
            <p:nvPr/>
          </p:nvSpPr>
          <p:spPr>
            <a:xfrm>
              <a:off x="1058010" y="2011038"/>
              <a:ext cx="31311" cy="40075"/>
            </a:xfrm>
            <a:custGeom>
              <a:avLst/>
              <a:gdLst/>
              <a:ahLst/>
              <a:cxnLst/>
              <a:rect l="l" t="t" r="r" b="b"/>
              <a:pathLst>
                <a:path w="543" h="695" extrusionOk="0">
                  <a:moveTo>
                    <a:pt x="108" y="0"/>
                  </a:moveTo>
                  <a:cubicBezTo>
                    <a:pt x="87" y="0"/>
                    <a:pt x="65" y="22"/>
                    <a:pt x="65" y="44"/>
                  </a:cubicBezTo>
                  <a:cubicBezTo>
                    <a:pt x="43" y="174"/>
                    <a:pt x="0" y="586"/>
                    <a:pt x="87" y="672"/>
                  </a:cubicBezTo>
                  <a:cubicBezTo>
                    <a:pt x="87" y="694"/>
                    <a:pt x="108" y="694"/>
                    <a:pt x="130" y="694"/>
                  </a:cubicBezTo>
                  <a:cubicBezTo>
                    <a:pt x="260" y="694"/>
                    <a:pt x="434" y="326"/>
                    <a:pt x="520" y="109"/>
                  </a:cubicBezTo>
                  <a:cubicBezTo>
                    <a:pt x="542" y="87"/>
                    <a:pt x="520" y="44"/>
                    <a:pt x="499" y="44"/>
                  </a:cubicBezTo>
                  <a:cubicBezTo>
                    <a:pt x="477" y="44"/>
                    <a:pt x="455" y="44"/>
                    <a:pt x="434" y="65"/>
                  </a:cubicBezTo>
                  <a:cubicBezTo>
                    <a:pt x="369" y="261"/>
                    <a:pt x="282" y="456"/>
                    <a:pt x="130" y="607"/>
                  </a:cubicBezTo>
                  <a:cubicBezTo>
                    <a:pt x="108" y="434"/>
                    <a:pt x="108" y="239"/>
                    <a:pt x="130" y="65"/>
                  </a:cubicBezTo>
                  <a:cubicBezTo>
                    <a:pt x="152" y="22"/>
                    <a:pt x="130" y="22"/>
                    <a:pt x="1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5" name="Google Shape;1785;p43"/>
            <p:cNvSpPr/>
            <p:nvPr/>
          </p:nvSpPr>
          <p:spPr>
            <a:xfrm>
              <a:off x="1115499" y="2024761"/>
              <a:ext cx="30042" cy="38807"/>
            </a:xfrm>
            <a:custGeom>
              <a:avLst/>
              <a:gdLst/>
              <a:ahLst/>
              <a:cxnLst/>
              <a:rect l="l" t="t" r="r" b="b"/>
              <a:pathLst>
                <a:path w="521" h="673" extrusionOk="0">
                  <a:moveTo>
                    <a:pt x="109" y="1"/>
                  </a:moveTo>
                  <a:cubicBezTo>
                    <a:pt x="87" y="1"/>
                    <a:pt x="65" y="1"/>
                    <a:pt x="65" y="23"/>
                  </a:cubicBezTo>
                  <a:cubicBezTo>
                    <a:pt x="44" y="153"/>
                    <a:pt x="0" y="565"/>
                    <a:pt x="65" y="651"/>
                  </a:cubicBezTo>
                  <a:cubicBezTo>
                    <a:pt x="87" y="673"/>
                    <a:pt x="109" y="673"/>
                    <a:pt x="130" y="673"/>
                  </a:cubicBezTo>
                  <a:cubicBezTo>
                    <a:pt x="239" y="673"/>
                    <a:pt x="434" y="326"/>
                    <a:pt x="521" y="109"/>
                  </a:cubicBezTo>
                  <a:cubicBezTo>
                    <a:pt x="521" y="88"/>
                    <a:pt x="521" y="66"/>
                    <a:pt x="499" y="44"/>
                  </a:cubicBezTo>
                  <a:cubicBezTo>
                    <a:pt x="477" y="44"/>
                    <a:pt x="456" y="44"/>
                    <a:pt x="434" y="66"/>
                  </a:cubicBezTo>
                  <a:cubicBezTo>
                    <a:pt x="369" y="261"/>
                    <a:pt x="260" y="434"/>
                    <a:pt x="130" y="608"/>
                  </a:cubicBezTo>
                  <a:cubicBezTo>
                    <a:pt x="109" y="413"/>
                    <a:pt x="109" y="218"/>
                    <a:pt x="130" y="44"/>
                  </a:cubicBezTo>
                  <a:cubicBezTo>
                    <a:pt x="152" y="23"/>
                    <a:pt x="130" y="1"/>
                    <a:pt x="1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6" name="Google Shape;1786;p43"/>
            <p:cNvSpPr/>
            <p:nvPr/>
          </p:nvSpPr>
          <p:spPr>
            <a:xfrm>
              <a:off x="1265534" y="2013863"/>
              <a:ext cx="94451" cy="34713"/>
            </a:xfrm>
            <a:custGeom>
              <a:avLst/>
              <a:gdLst/>
              <a:ahLst/>
              <a:cxnLst/>
              <a:rect l="l" t="t" r="r" b="b"/>
              <a:pathLst>
                <a:path w="1638" h="602" extrusionOk="0">
                  <a:moveTo>
                    <a:pt x="35" y="0"/>
                  </a:moveTo>
                  <a:cubicBezTo>
                    <a:pt x="27" y="0"/>
                    <a:pt x="22" y="6"/>
                    <a:pt x="22" y="16"/>
                  </a:cubicBezTo>
                  <a:cubicBezTo>
                    <a:pt x="0" y="16"/>
                    <a:pt x="0" y="60"/>
                    <a:pt x="22" y="60"/>
                  </a:cubicBezTo>
                  <a:cubicBezTo>
                    <a:pt x="22" y="81"/>
                    <a:pt x="499" y="602"/>
                    <a:pt x="1019" y="602"/>
                  </a:cubicBezTo>
                  <a:cubicBezTo>
                    <a:pt x="1236" y="602"/>
                    <a:pt x="1453" y="515"/>
                    <a:pt x="1604" y="342"/>
                  </a:cubicBezTo>
                  <a:cubicBezTo>
                    <a:pt x="1638" y="308"/>
                    <a:pt x="1607" y="262"/>
                    <a:pt x="1571" y="262"/>
                  </a:cubicBezTo>
                  <a:cubicBezTo>
                    <a:pt x="1561" y="262"/>
                    <a:pt x="1549" y="266"/>
                    <a:pt x="1539" y="277"/>
                  </a:cubicBezTo>
                  <a:cubicBezTo>
                    <a:pt x="1409" y="428"/>
                    <a:pt x="1214" y="515"/>
                    <a:pt x="997" y="515"/>
                  </a:cubicBezTo>
                  <a:cubicBezTo>
                    <a:pt x="520" y="515"/>
                    <a:pt x="65" y="16"/>
                    <a:pt x="65" y="16"/>
                  </a:cubicBezTo>
                  <a:cubicBezTo>
                    <a:pt x="54" y="6"/>
                    <a:pt x="43" y="0"/>
                    <a:pt x="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7" name="Google Shape;1787;p43"/>
            <p:cNvSpPr/>
            <p:nvPr/>
          </p:nvSpPr>
          <p:spPr>
            <a:xfrm>
              <a:off x="1334267" y="2506458"/>
              <a:ext cx="156265" cy="89723"/>
            </a:xfrm>
            <a:custGeom>
              <a:avLst/>
              <a:gdLst/>
              <a:ahLst/>
              <a:cxnLst/>
              <a:rect l="l" t="t" r="r" b="b"/>
              <a:pathLst>
                <a:path w="2710" h="1556" extrusionOk="0">
                  <a:moveTo>
                    <a:pt x="2493" y="0"/>
                  </a:moveTo>
                  <a:cubicBezTo>
                    <a:pt x="2211" y="0"/>
                    <a:pt x="911" y="904"/>
                    <a:pt x="911" y="904"/>
                  </a:cubicBezTo>
                  <a:cubicBezTo>
                    <a:pt x="911" y="904"/>
                    <a:pt x="0" y="1490"/>
                    <a:pt x="1366" y="1555"/>
                  </a:cubicBezTo>
                  <a:cubicBezTo>
                    <a:pt x="1387" y="1555"/>
                    <a:pt x="1407" y="1556"/>
                    <a:pt x="1426" y="1556"/>
                  </a:cubicBezTo>
                  <a:cubicBezTo>
                    <a:pt x="2709" y="1556"/>
                    <a:pt x="2665" y="186"/>
                    <a:pt x="2537" y="16"/>
                  </a:cubicBezTo>
                  <a:cubicBezTo>
                    <a:pt x="2528" y="5"/>
                    <a:pt x="2513" y="0"/>
                    <a:pt x="249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8" name="Google Shape;1788;p43"/>
            <p:cNvSpPr/>
            <p:nvPr/>
          </p:nvSpPr>
          <p:spPr>
            <a:xfrm>
              <a:off x="1257981" y="2569654"/>
              <a:ext cx="113826" cy="195245"/>
            </a:xfrm>
            <a:custGeom>
              <a:avLst/>
              <a:gdLst/>
              <a:ahLst/>
              <a:cxnLst/>
              <a:rect l="l" t="t" r="r" b="b"/>
              <a:pathLst>
                <a:path w="1974" h="3386" extrusionOk="0">
                  <a:moveTo>
                    <a:pt x="1644" y="0"/>
                  </a:moveTo>
                  <a:cubicBezTo>
                    <a:pt x="1416" y="0"/>
                    <a:pt x="66" y="372"/>
                    <a:pt x="66" y="372"/>
                  </a:cubicBezTo>
                  <a:cubicBezTo>
                    <a:pt x="66" y="372"/>
                    <a:pt x="1" y="3386"/>
                    <a:pt x="88" y="3386"/>
                  </a:cubicBezTo>
                  <a:cubicBezTo>
                    <a:pt x="174" y="3386"/>
                    <a:pt x="1800" y="3321"/>
                    <a:pt x="1887" y="3126"/>
                  </a:cubicBezTo>
                  <a:cubicBezTo>
                    <a:pt x="1974" y="2930"/>
                    <a:pt x="1779" y="69"/>
                    <a:pt x="1670" y="4"/>
                  </a:cubicBezTo>
                  <a:cubicBezTo>
                    <a:pt x="1665" y="1"/>
                    <a:pt x="1656" y="0"/>
                    <a:pt x="164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9" name="Google Shape;1789;p43"/>
            <p:cNvSpPr/>
            <p:nvPr/>
          </p:nvSpPr>
          <p:spPr>
            <a:xfrm>
              <a:off x="1055473" y="2573921"/>
              <a:ext cx="132566" cy="184808"/>
            </a:xfrm>
            <a:custGeom>
              <a:avLst/>
              <a:gdLst/>
              <a:ahLst/>
              <a:cxnLst/>
              <a:rect l="l" t="t" r="r" b="b"/>
              <a:pathLst>
                <a:path w="2299" h="3205" extrusionOk="0">
                  <a:moveTo>
                    <a:pt x="2037" y="0"/>
                  </a:moveTo>
                  <a:cubicBezTo>
                    <a:pt x="1608" y="0"/>
                    <a:pt x="564" y="103"/>
                    <a:pt x="564" y="103"/>
                  </a:cubicBezTo>
                  <a:cubicBezTo>
                    <a:pt x="564" y="103"/>
                    <a:pt x="1" y="3052"/>
                    <a:pt x="87" y="3073"/>
                  </a:cubicBezTo>
                  <a:cubicBezTo>
                    <a:pt x="134" y="3089"/>
                    <a:pt x="986" y="3205"/>
                    <a:pt x="1503" y="3205"/>
                  </a:cubicBezTo>
                  <a:cubicBezTo>
                    <a:pt x="1705" y="3205"/>
                    <a:pt x="1856" y="3187"/>
                    <a:pt x="1887" y="3138"/>
                  </a:cubicBezTo>
                  <a:cubicBezTo>
                    <a:pt x="2017" y="2965"/>
                    <a:pt x="2299" y="103"/>
                    <a:pt x="2212" y="16"/>
                  </a:cubicBezTo>
                  <a:cubicBezTo>
                    <a:pt x="2193" y="5"/>
                    <a:pt x="2129" y="0"/>
                    <a:pt x="203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0" name="Google Shape;1790;p43"/>
            <p:cNvSpPr/>
            <p:nvPr/>
          </p:nvSpPr>
          <p:spPr>
            <a:xfrm>
              <a:off x="1006749" y="2311507"/>
              <a:ext cx="311147" cy="323890"/>
            </a:xfrm>
            <a:custGeom>
              <a:avLst/>
              <a:gdLst/>
              <a:ahLst/>
              <a:cxnLst/>
              <a:rect l="l" t="t" r="r" b="b"/>
              <a:pathLst>
                <a:path w="5396" h="5617" extrusionOk="0">
                  <a:moveTo>
                    <a:pt x="3694" y="0"/>
                  </a:moveTo>
                  <a:cubicBezTo>
                    <a:pt x="3539" y="0"/>
                    <a:pt x="3370" y="46"/>
                    <a:pt x="3187" y="144"/>
                  </a:cubicBezTo>
                  <a:cubicBezTo>
                    <a:pt x="0" y="1857"/>
                    <a:pt x="3014" y="5608"/>
                    <a:pt x="3014" y="5608"/>
                  </a:cubicBezTo>
                  <a:cubicBezTo>
                    <a:pt x="3130" y="5614"/>
                    <a:pt x="3248" y="5616"/>
                    <a:pt x="3367" y="5616"/>
                  </a:cubicBezTo>
                  <a:cubicBezTo>
                    <a:pt x="3691" y="5616"/>
                    <a:pt x="4025" y="5596"/>
                    <a:pt x="4358" y="5565"/>
                  </a:cubicBezTo>
                  <a:cubicBezTo>
                    <a:pt x="5396" y="3959"/>
                    <a:pt x="5142" y="0"/>
                    <a:pt x="36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1" name="Google Shape;1791;p43"/>
            <p:cNvSpPr/>
            <p:nvPr/>
          </p:nvSpPr>
          <p:spPr>
            <a:xfrm>
              <a:off x="1112962" y="2304819"/>
              <a:ext cx="350127" cy="150211"/>
            </a:xfrm>
            <a:custGeom>
              <a:avLst/>
              <a:gdLst/>
              <a:ahLst/>
              <a:cxnLst/>
              <a:rect l="l" t="t" r="r" b="b"/>
              <a:pathLst>
                <a:path w="6072" h="2605" extrusionOk="0">
                  <a:moveTo>
                    <a:pt x="3860" y="0"/>
                  </a:moveTo>
                  <a:cubicBezTo>
                    <a:pt x="3860" y="0"/>
                    <a:pt x="2714" y="1018"/>
                    <a:pt x="1215" y="1018"/>
                  </a:cubicBezTo>
                  <a:cubicBezTo>
                    <a:pt x="977" y="1018"/>
                    <a:pt x="730" y="992"/>
                    <a:pt x="478" y="933"/>
                  </a:cubicBezTo>
                  <a:lnTo>
                    <a:pt x="1" y="2233"/>
                  </a:lnTo>
                  <a:cubicBezTo>
                    <a:pt x="1" y="2233"/>
                    <a:pt x="841" y="2604"/>
                    <a:pt x="1938" y="2604"/>
                  </a:cubicBezTo>
                  <a:cubicBezTo>
                    <a:pt x="2620" y="2604"/>
                    <a:pt x="3402" y="2461"/>
                    <a:pt x="4142" y="1995"/>
                  </a:cubicBezTo>
                  <a:cubicBezTo>
                    <a:pt x="6072" y="802"/>
                    <a:pt x="3860" y="0"/>
                    <a:pt x="38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2" name="Google Shape;1792;p43"/>
            <p:cNvSpPr/>
            <p:nvPr/>
          </p:nvSpPr>
          <p:spPr>
            <a:xfrm>
              <a:off x="1160475" y="2292710"/>
              <a:ext cx="180772" cy="74731"/>
            </a:xfrm>
            <a:custGeom>
              <a:avLst/>
              <a:gdLst/>
              <a:ahLst/>
              <a:cxnLst/>
              <a:rect l="l" t="t" r="r" b="b"/>
              <a:pathLst>
                <a:path w="3135" h="1296" extrusionOk="0">
                  <a:moveTo>
                    <a:pt x="3059" y="1"/>
                  </a:moveTo>
                  <a:cubicBezTo>
                    <a:pt x="3050" y="1"/>
                    <a:pt x="3041" y="5"/>
                    <a:pt x="3036" y="15"/>
                  </a:cubicBezTo>
                  <a:cubicBezTo>
                    <a:pt x="2412" y="772"/>
                    <a:pt x="1474" y="1215"/>
                    <a:pt x="497" y="1215"/>
                  </a:cubicBezTo>
                  <a:cubicBezTo>
                    <a:pt x="354" y="1215"/>
                    <a:pt x="210" y="1205"/>
                    <a:pt x="66" y="1186"/>
                  </a:cubicBezTo>
                  <a:cubicBezTo>
                    <a:pt x="44" y="1186"/>
                    <a:pt x="23" y="1208"/>
                    <a:pt x="1" y="1229"/>
                  </a:cubicBezTo>
                  <a:cubicBezTo>
                    <a:pt x="1" y="1251"/>
                    <a:pt x="23" y="1273"/>
                    <a:pt x="44" y="1273"/>
                  </a:cubicBezTo>
                  <a:cubicBezTo>
                    <a:pt x="174" y="1294"/>
                    <a:pt x="326" y="1294"/>
                    <a:pt x="456" y="1294"/>
                  </a:cubicBezTo>
                  <a:cubicBezTo>
                    <a:pt x="479" y="1295"/>
                    <a:pt x="503" y="1295"/>
                    <a:pt x="526" y="1295"/>
                  </a:cubicBezTo>
                  <a:cubicBezTo>
                    <a:pt x="1519" y="1295"/>
                    <a:pt x="2466" y="843"/>
                    <a:pt x="3101" y="80"/>
                  </a:cubicBezTo>
                  <a:cubicBezTo>
                    <a:pt x="3134" y="47"/>
                    <a:pt x="3091" y="1"/>
                    <a:pt x="30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3" name="Google Shape;1793;p43"/>
            <p:cNvSpPr/>
            <p:nvPr/>
          </p:nvSpPr>
          <p:spPr>
            <a:xfrm>
              <a:off x="1136718" y="2382718"/>
              <a:ext cx="252043" cy="72136"/>
            </a:xfrm>
            <a:custGeom>
              <a:avLst/>
              <a:gdLst/>
              <a:ahLst/>
              <a:cxnLst/>
              <a:rect l="l" t="t" r="r" b="b"/>
              <a:pathLst>
                <a:path w="4371" h="1251" extrusionOk="0">
                  <a:moveTo>
                    <a:pt x="4295" y="1"/>
                  </a:moveTo>
                  <a:cubicBezTo>
                    <a:pt x="4286" y="1"/>
                    <a:pt x="4277" y="5"/>
                    <a:pt x="4272" y="15"/>
                  </a:cubicBezTo>
                  <a:cubicBezTo>
                    <a:pt x="3549" y="767"/>
                    <a:pt x="2557" y="1171"/>
                    <a:pt x="1551" y="1171"/>
                  </a:cubicBezTo>
                  <a:cubicBezTo>
                    <a:pt x="1049" y="1171"/>
                    <a:pt x="543" y="1070"/>
                    <a:pt x="66" y="861"/>
                  </a:cubicBezTo>
                  <a:cubicBezTo>
                    <a:pt x="60" y="854"/>
                    <a:pt x="53" y="852"/>
                    <a:pt x="47" y="852"/>
                  </a:cubicBezTo>
                  <a:cubicBezTo>
                    <a:pt x="32" y="852"/>
                    <a:pt x="16" y="867"/>
                    <a:pt x="1" y="882"/>
                  </a:cubicBezTo>
                  <a:cubicBezTo>
                    <a:pt x="1" y="904"/>
                    <a:pt x="1" y="926"/>
                    <a:pt x="23" y="926"/>
                  </a:cubicBezTo>
                  <a:cubicBezTo>
                    <a:pt x="478" y="1121"/>
                    <a:pt x="933" y="1229"/>
                    <a:pt x="1432" y="1251"/>
                  </a:cubicBezTo>
                  <a:lnTo>
                    <a:pt x="1584" y="1251"/>
                  </a:lnTo>
                  <a:cubicBezTo>
                    <a:pt x="2624" y="1251"/>
                    <a:pt x="3600" y="817"/>
                    <a:pt x="4337" y="80"/>
                  </a:cubicBezTo>
                  <a:cubicBezTo>
                    <a:pt x="4370" y="47"/>
                    <a:pt x="4327" y="1"/>
                    <a:pt x="42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4" name="Google Shape;1794;p43"/>
            <p:cNvSpPr/>
            <p:nvPr/>
          </p:nvSpPr>
          <p:spPr>
            <a:xfrm>
              <a:off x="1055473" y="2711096"/>
              <a:ext cx="120053" cy="51435"/>
            </a:xfrm>
            <a:custGeom>
              <a:avLst/>
              <a:gdLst/>
              <a:ahLst/>
              <a:cxnLst/>
              <a:rect l="l" t="t" r="r" b="b"/>
              <a:pathLst>
                <a:path w="2082" h="892" extrusionOk="0">
                  <a:moveTo>
                    <a:pt x="174" y="0"/>
                  </a:moveTo>
                  <a:lnTo>
                    <a:pt x="1" y="846"/>
                  </a:lnTo>
                  <a:cubicBezTo>
                    <a:pt x="1" y="846"/>
                    <a:pt x="998" y="892"/>
                    <a:pt x="1576" y="892"/>
                  </a:cubicBezTo>
                  <a:cubicBezTo>
                    <a:pt x="1792" y="892"/>
                    <a:pt x="1950" y="885"/>
                    <a:pt x="1974" y="868"/>
                  </a:cubicBezTo>
                  <a:cubicBezTo>
                    <a:pt x="2082" y="824"/>
                    <a:pt x="1974" y="0"/>
                    <a:pt x="19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5" name="Google Shape;1795;p43"/>
            <p:cNvSpPr/>
            <p:nvPr/>
          </p:nvSpPr>
          <p:spPr>
            <a:xfrm>
              <a:off x="1254233" y="2716805"/>
              <a:ext cx="115094" cy="49186"/>
            </a:xfrm>
            <a:custGeom>
              <a:avLst/>
              <a:gdLst/>
              <a:ahLst/>
              <a:cxnLst/>
              <a:rect l="l" t="t" r="r" b="b"/>
              <a:pathLst>
                <a:path w="1996" h="853" extrusionOk="0">
                  <a:moveTo>
                    <a:pt x="1518" y="1"/>
                  </a:moveTo>
                  <a:cubicBezTo>
                    <a:pt x="980" y="1"/>
                    <a:pt x="109" y="75"/>
                    <a:pt x="109" y="75"/>
                  </a:cubicBezTo>
                  <a:cubicBezTo>
                    <a:pt x="109" y="75"/>
                    <a:pt x="1" y="769"/>
                    <a:pt x="153" y="834"/>
                  </a:cubicBezTo>
                  <a:cubicBezTo>
                    <a:pt x="210" y="848"/>
                    <a:pt x="432" y="853"/>
                    <a:pt x="702" y="853"/>
                  </a:cubicBezTo>
                  <a:cubicBezTo>
                    <a:pt x="1241" y="853"/>
                    <a:pt x="1974" y="834"/>
                    <a:pt x="1974" y="834"/>
                  </a:cubicBezTo>
                  <a:cubicBezTo>
                    <a:pt x="1995" y="574"/>
                    <a:pt x="1974" y="292"/>
                    <a:pt x="1930" y="53"/>
                  </a:cubicBezTo>
                  <a:cubicBezTo>
                    <a:pt x="1917" y="14"/>
                    <a:pt x="1748" y="1"/>
                    <a:pt x="15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6" name="Google Shape;1796;p43"/>
            <p:cNvSpPr/>
            <p:nvPr/>
          </p:nvSpPr>
          <p:spPr>
            <a:xfrm>
              <a:off x="900479" y="2096721"/>
              <a:ext cx="240049" cy="125704"/>
            </a:xfrm>
            <a:custGeom>
              <a:avLst/>
              <a:gdLst/>
              <a:ahLst/>
              <a:cxnLst/>
              <a:rect l="l" t="t" r="r" b="b"/>
              <a:pathLst>
                <a:path w="4163" h="2180" extrusionOk="0">
                  <a:moveTo>
                    <a:pt x="3196" y="0"/>
                  </a:moveTo>
                  <a:cubicBezTo>
                    <a:pt x="2277" y="0"/>
                    <a:pt x="521" y="487"/>
                    <a:pt x="521" y="487"/>
                  </a:cubicBezTo>
                  <a:cubicBezTo>
                    <a:pt x="521" y="487"/>
                    <a:pt x="152" y="682"/>
                    <a:pt x="87" y="834"/>
                  </a:cubicBezTo>
                  <a:cubicBezTo>
                    <a:pt x="0" y="986"/>
                    <a:pt x="369" y="2135"/>
                    <a:pt x="781" y="2178"/>
                  </a:cubicBezTo>
                  <a:cubicBezTo>
                    <a:pt x="789" y="2179"/>
                    <a:pt x="799" y="2180"/>
                    <a:pt x="809" y="2180"/>
                  </a:cubicBezTo>
                  <a:cubicBezTo>
                    <a:pt x="1326" y="2180"/>
                    <a:pt x="4076" y="1138"/>
                    <a:pt x="4076" y="1138"/>
                  </a:cubicBezTo>
                  <a:cubicBezTo>
                    <a:pt x="4076" y="1138"/>
                    <a:pt x="4163" y="401"/>
                    <a:pt x="3643" y="75"/>
                  </a:cubicBezTo>
                  <a:cubicBezTo>
                    <a:pt x="3548" y="22"/>
                    <a:pt x="3390" y="0"/>
                    <a:pt x="3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7" name="Google Shape;1797;p43"/>
            <p:cNvSpPr/>
            <p:nvPr/>
          </p:nvSpPr>
          <p:spPr>
            <a:xfrm>
              <a:off x="951740" y="2141754"/>
              <a:ext cx="51320" cy="58124"/>
            </a:xfrm>
            <a:custGeom>
              <a:avLst/>
              <a:gdLst/>
              <a:ahLst/>
              <a:cxnLst/>
              <a:rect l="l" t="t" r="r" b="b"/>
              <a:pathLst>
                <a:path w="890" h="1008" extrusionOk="0">
                  <a:moveTo>
                    <a:pt x="827" y="1"/>
                  </a:moveTo>
                  <a:cubicBezTo>
                    <a:pt x="813" y="1"/>
                    <a:pt x="802" y="16"/>
                    <a:pt x="802" y="31"/>
                  </a:cubicBezTo>
                  <a:cubicBezTo>
                    <a:pt x="716" y="812"/>
                    <a:pt x="586" y="920"/>
                    <a:pt x="521" y="920"/>
                  </a:cubicBezTo>
                  <a:cubicBezTo>
                    <a:pt x="390" y="920"/>
                    <a:pt x="195" y="530"/>
                    <a:pt x="87" y="270"/>
                  </a:cubicBezTo>
                  <a:cubicBezTo>
                    <a:pt x="87" y="255"/>
                    <a:pt x="76" y="239"/>
                    <a:pt x="62" y="239"/>
                  </a:cubicBezTo>
                  <a:cubicBezTo>
                    <a:pt x="56" y="239"/>
                    <a:pt x="50" y="242"/>
                    <a:pt x="44" y="248"/>
                  </a:cubicBezTo>
                  <a:cubicBezTo>
                    <a:pt x="22" y="248"/>
                    <a:pt x="0" y="270"/>
                    <a:pt x="22" y="292"/>
                  </a:cubicBezTo>
                  <a:cubicBezTo>
                    <a:pt x="65" y="422"/>
                    <a:pt x="282" y="1007"/>
                    <a:pt x="521" y="1007"/>
                  </a:cubicBezTo>
                  <a:lnTo>
                    <a:pt x="542" y="1007"/>
                  </a:lnTo>
                  <a:cubicBezTo>
                    <a:pt x="716" y="985"/>
                    <a:pt x="824" y="682"/>
                    <a:pt x="889" y="53"/>
                  </a:cubicBezTo>
                  <a:cubicBezTo>
                    <a:pt x="889" y="31"/>
                    <a:pt x="867" y="10"/>
                    <a:pt x="846" y="10"/>
                  </a:cubicBezTo>
                  <a:cubicBezTo>
                    <a:pt x="839" y="3"/>
                    <a:pt x="833" y="1"/>
                    <a:pt x="8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8" name="Google Shape;1798;p43"/>
            <p:cNvSpPr/>
            <p:nvPr/>
          </p:nvSpPr>
          <p:spPr>
            <a:xfrm>
              <a:off x="902959" y="2138525"/>
              <a:ext cx="266343" cy="90069"/>
            </a:xfrm>
            <a:custGeom>
              <a:avLst/>
              <a:gdLst/>
              <a:ahLst/>
              <a:cxnLst/>
              <a:rect l="l" t="t" r="r" b="b"/>
              <a:pathLst>
                <a:path w="4619" h="1562" extrusionOk="0">
                  <a:moveTo>
                    <a:pt x="44" y="1"/>
                  </a:moveTo>
                  <a:cubicBezTo>
                    <a:pt x="22" y="22"/>
                    <a:pt x="1" y="22"/>
                    <a:pt x="1" y="66"/>
                  </a:cubicBezTo>
                  <a:cubicBezTo>
                    <a:pt x="1" y="109"/>
                    <a:pt x="66" y="1280"/>
                    <a:pt x="781" y="1540"/>
                  </a:cubicBezTo>
                  <a:cubicBezTo>
                    <a:pt x="868" y="1562"/>
                    <a:pt x="955" y="1562"/>
                    <a:pt x="1041" y="1562"/>
                  </a:cubicBezTo>
                  <a:cubicBezTo>
                    <a:pt x="1605" y="1562"/>
                    <a:pt x="2602" y="1193"/>
                    <a:pt x="2928" y="1063"/>
                  </a:cubicBezTo>
                  <a:cubicBezTo>
                    <a:pt x="3708" y="760"/>
                    <a:pt x="4532" y="326"/>
                    <a:pt x="4619" y="131"/>
                  </a:cubicBezTo>
                  <a:cubicBezTo>
                    <a:pt x="4619" y="109"/>
                    <a:pt x="4619" y="87"/>
                    <a:pt x="4597" y="66"/>
                  </a:cubicBezTo>
                  <a:cubicBezTo>
                    <a:pt x="4575" y="66"/>
                    <a:pt x="4554" y="66"/>
                    <a:pt x="4532" y="87"/>
                  </a:cubicBezTo>
                  <a:cubicBezTo>
                    <a:pt x="4432" y="387"/>
                    <a:pt x="1939" y="1478"/>
                    <a:pt x="1005" y="1478"/>
                  </a:cubicBezTo>
                  <a:cubicBezTo>
                    <a:pt x="926" y="1478"/>
                    <a:pt x="857" y="1470"/>
                    <a:pt x="803" y="1453"/>
                  </a:cubicBezTo>
                  <a:cubicBezTo>
                    <a:pt x="131" y="1215"/>
                    <a:pt x="87" y="44"/>
                    <a:pt x="87" y="44"/>
                  </a:cubicBezTo>
                  <a:cubicBezTo>
                    <a:pt x="87" y="22"/>
                    <a:pt x="66" y="1"/>
                    <a:pt x="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9" name="Google Shape;1799;p43"/>
            <p:cNvSpPr/>
            <p:nvPr/>
          </p:nvSpPr>
          <p:spPr>
            <a:xfrm>
              <a:off x="877991" y="2038542"/>
              <a:ext cx="125012" cy="127549"/>
            </a:xfrm>
            <a:custGeom>
              <a:avLst/>
              <a:gdLst/>
              <a:ahLst/>
              <a:cxnLst/>
              <a:rect l="l" t="t" r="r" b="b"/>
              <a:pathLst>
                <a:path w="2168" h="2212" extrusionOk="0">
                  <a:moveTo>
                    <a:pt x="954" y="0"/>
                  </a:moveTo>
                  <a:cubicBezTo>
                    <a:pt x="954" y="0"/>
                    <a:pt x="65" y="347"/>
                    <a:pt x="43" y="716"/>
                  </a:cubicBezTo>
                  <a:cubicBezTo>
                    <a:pt x="0" y="1084"/>
                    <a:pt x="520" y="2212"/>
                    <a:pt x="520" y="2212"/>
                  </a:cubicBezTo>
                  <a:cubicBezTo>
                    <a:pt x="2168" y="1952"/>
                    <a:pt x="954" y="0"/>
                    <a:pt x="9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0" name="Google Shape;1800;p43"/>
            <p:cNvSpPr/>
            <p:nvPr/>
          </p:nvSpPr>
          <p:spPr>
            <a:xfrm>
              <a:off x="1275510" y="2147520"/>
              <a:ext cx="12570" cy="22315"/>
            </a:xfrm>
            <a:custGeom>
              <a:avLst/>
              <a:gdLst/>
              <a:ahLst/>
              <a:cxnLst/>
              <a:rect l="l" t="t" r="r" b="b"/>
              <a:pathLst>
                <a:path w="218" h="387" extrusionOk="0">
                  <a:moveTo>
                    <a:pt x="50" y="0"/>
                  </a:moveTo>
                  <a:cubicBezTo>
                    <a:pt x="22" y="0"/>
                    <a:pt x="0" y="31"/>
                    <a:pt x="0" y="62"/>
                  </a:cubicBezTo>
                  <a:cubicBezTo>
                    <a:pt x="44" y="127"/>
                    <a:pt x="109" y="278"/>
                    <a:pt x="65" y="343"/>
                  </a:cubicBezTo>
                  <a:cubicBezTo>
                    <a:pt x="65" y="343"/>
                    <a:pt x="65" y="387"/>
                    <a:pt x="65" y="387"/>
                  </a:cubicBezTo>
                  <a:lnTo>
                    <a:pt x="152" y="387"/>
                  </a:lnTo>
                  <a:cubicBezTo>
                    <a:pt x="217" y="257"/>
                    <a:pt x="87" y="40"/>
                    <a:pt x="87" y="18"/>
                  </a:cubicBezTo>
                  <a:cubicBezTo>
                    <a:pt x="74" y="5"/>
                    <a:pt x="62" y="0"/>
                    <a:pt x="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1" name="Google Shape;1801;p43"/>
            <p:cNvSpPr/>
            <p:nvPr/>
          </p:nvSpPr>
          <p:spPr>
            <a:xfrm>
              <a:off x="1280526" y="2122265"/>
              <a:ext cx="13781" cy="22604"/>
            </a:xfrm>
            <a:custGeom>
              <a:avLst/>
              <a:gdLst/>
              <a:ahLst/>
              <a:cxnLst/>
              <a:rect l="l" t="t" r="r" b="b"/>
              <a:pathLst>
                <a:path w="239" h="392" extrusionOk="0">
                  <a:moveTo>
                    <a:pt x="44" y="1"/>
                  </a:moveTo>
                  <a:cubicBezTo>
                    <a:pt x="22" y="23"/>
                    <a:pt x="0" y="44"/>
                    <a:pt x="22" y="66"/>
                  </a:cubicBezTo>
                  <a:cubicBezTo>
                    <a:pt x="65" y="131"/>
                    <a:pt x="130" y="283"/>
                    <a:pt x="87" y="348"/>
                  </a:cubicBezTo>
                  <a:cubicBezTo>
                    <a:pt x="65" y="348"/>
                    <a:pt x="65" y="369"/>
                    <a:pt x="87" y="391"/>
                  </a:cubicBezTo>
                  <a:lnTo>
                    <a:pt x="152" y="391"/>
                  </a:lnTo>
                  <a:cubicBezTo>
                    <a:pt x="239" y="261"/>
                    <a:pt x="87" y="44"/>
                    <a:pt x="87" y="23"/>
                  </a:cubicBezTo>
                  <a:cubicBezTo>
                    <a:pt x="87" y="1"/>
                    <a:pt x="65" y="1"/>
                    <a:pt x="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2" name="Google Shape;1802;p43"/>
            <p:cNvSpPr/>
            <p:nvPr/>
          </p:nvSpPr>
          <p:spPr>
            <a:xfrm>
              <a:off x="1291770" y="2177273"/>
              <a:ext cx="12570" cy="22604"/>
            </a:xfrm>
            <a:custGeom>
              <a:avLst/>
              <a:gdLst/>
              <a:ahLst/>
              <a:cxnLst/>
              <a:rect l="l" t="t" r="r" b="b"/>
              <a:pathLst>
                <a:path w="218" h="392" extrusionOk="0">
                  <a:moveTo>
                    <a:pt x="0" y="1"/>
                  </a:moveTo>
                  <a:cubicBezTo>
                    <a:pt x="0" y="23"/>
                    <a:pt x="0" y="44"/>
                    <a:pt x="0" y="66"/>
                  </a:cubicBezTo>
                  <a:cubicBezTo>
                    <a:pt x="44" y="131"/>
                    <a:pt x="109" y="283"/>
                    <a:pt x="65" y="326"/>
                  </a:cubicBezTo>
                  <a:cubicBezTo>
                    <a:pt x="65" y="348"/>
                    <a:pt x="65" y="369"/>
                    <a:pt x="65" y="391"/>
                  </a:cubicBezTo>
                  <a:lnTo>
                    <a:pt x="130" y="391"/>
                  </a:lnTo>
                  <a:cubicBezTo>
                    <a:pt x="217" y="261"/>
                    <a:pt x="65" y="44"/>
                    <a:pt x="65" y="23"/>
                  </a:cubicBezTo>
                  <a:cubicBezTo>
                    <a:pt x="65" y="1"/>
                    <a:pt x="22" y="1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3" name="Google Shape;1803;p43"/>
            <p:cNvSpPr/>
            <p:nvPr/>
          </p:nvSpPr>
          <p:spPr>
            <a:xfrm>
              <a:off x="1269282" y="2192611"/>
              <a:ext cx="12513" cy="22777"/>
            </a:xfrm>
            <a:custGeom>
              <a:avLst/>
              <a:gdLst/>
              <a:ahLst/>
              <a:cxnLst/>
              <a:rect l="l" t="t" r="r" b="b"/>
              <a:pathLst>
                <a:path w="217" h="395" extrusionOk="0">
                  <a:moveTo>
                    <a:pt x="54" y="0"/>
                  </a:moveTo>
                  <a:cubicBezTo>
                    <a:pt x="43" y="0"/>
                    <a:pt x="33" y="6"/>
                    <a:pt x="22" y="17"/>
                  </a:cubicBezTo>
                  <a:cubicBezTo>
                    <a:pt x="0" y="17"/>
                    <a:pt x="0" y="38"/>
                    <a:pt x="0" y="60"/>
                  </a:cubicBezTo>
                  <a:cubicBezTo>
                    <a:pt x="43" y="125"/>
                    <a:pt x="108" y="277"/>
                    <a:pt x="65" y="342"/>
                  </a:cubicBezTo>
                  <a:cubicBezTo>
                    <a:pt x="65" y="342"/>
                    <a:pt x="65" y="385"/>
                    <a:pt x="65" y="385"/>
                  </a:cubicBezTo>
                  <a:lnTo>
                    <a:pt x="87" y="385"/>
                  </a:lnTo>
                  <a:cubicBezTo>
                    <a:pt x="94" y="392"/>
                    <a:pt x="101" y="395"/>
                    <a:pt x="108" y="395"/>
                  </a:cubicBezTo>
                  <a:cubicBezTo>
                    <a:pt x="120" y="395"/>
                    <a:pt x="130" y="385"/>
                    <a:pt x="130" y="385"/>
                  </a:cubicBezTo>
                  <a:cubicBezTo>
                    <a:pt x="217" y="255"/>
                    <a:pt x="87" y="38"/>
                    <a:pt x="87" y="17"/>
                  </a:cubicBezTo>
                  <a:cubicBezTo>
                    <a:pt x="76" y="6"/>
                    <a:pt x="65" y="0"/>
                    <a:pt x="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4" name="Google Shape;1804;p43"/>
            <p:cNvSpPr/>
            <p:nvPr/>
          </p:nvSpPr>
          <p:spPr>
            <a:xfrm>
              <a:off x="1290502" y="2209275"/>
              <a:ext cx="12570" cy="23065"/>
            </a:xfrm>
            <a:custGeom>
              <a:avLst/>
              <a:gdLst/>
              <a:ahLst/>
              <a:cxnLst/>
              <a:rect l="l" t="t" r="r" b="b"/>
              <a:pathLst>
                <a:path w="218" h="400" extrusionOk="0">
                  <a:moveTo>
                    <a:pt x="41" y="1"/>
                  </a:moveTo>
                  <a:cubicBezTo>
                    <a:pt x="35" y="1"/>
                    <a:pt x="29" y="3"/>
                    <a:pt x="22" y="10"/>
                  </a:cubicBezTo>
                  <a:cubicBezTo>
                    <a:pt x="1" y="31"/>
                    <a:pt x="1" y="53"/>
                    <a:pt x="22" y="75"/>
                  </a:cubicBezTo>
                  <a:cubicBezTo>
                    <a:pt x="44" y="140"/>
                    <a:pt x="109" y="291"/>
                    <a:pt x="87" y="335"/>
                  </a:cubicBezTo>
                  <a:cubicBezTo>
                    <a:pt x="66" y="356"/>
                    <a:pt x="66" y="378"/>
                    <a:pt x="87" y="400"/>
                  </a:cubicBezTo>
                  <a:lnTo>
                    <a:pt x="109" y="400"/>
                  </a:lnTo>
                  <a:cubicBezTo>
                    <a:pt x="109" y="400"/>
                    <a:pt x="131" y="400"/>
                    <a:pt x="152" y="378"/>
                  </a:cubicBezTo>
                  <a:cubicBezTo>
                    <a:pt x="217" y="270"/>
                    <a:pt x="109" y="53"/>
                    <a:pt x="87" y="31"/>
                  </a:cubicBezTo>
                  <a:cubicBezTo>
                    <a:pt x="72" y="16"/>
                    <a:pt x="57" y="1"/>
                    <a:pt x="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5" name="Google Shape;1805;p43"/>
            <p:cNvSpPr/>
            <p:nvPr/>
          </p:nvSpPr>
          <p:spPr>
            <a:xfrm>
              <a:off x="1260518" y="2158015"/>
              <a:ext cx="13781" cy="23065"/>
            </a:xfrm>
            <a:custGeom>
              <a:avLst/>
              <a:gdLst/>
              <a:ahLst/>
              <a:cxnLst/>
              <a:rect l="l" t="t" r="r" b="b"/>
              <a:pathLst>
                <a:path w="239" h="400" extrusionOk="0">
                  <a:moveTo>
                    <a:pt x="62" y="1"/>
                  </a:moveTo>
                  <a:cubicBezTo>
                    <a:pt x="56" y="1"/>
                    <a:pt x="50" y="3"/>
                    <a:pt x="44" y="10"/>
                  </a:cubicBezTo>
                  <a:cubicBezTo>
                    <a:pt x="22" y="10"/>
                    <a:pt x="0" y="53"/>
                    <a:pt x="22" y="75"/>
                  </a:cubicBezTo>
                  <a:cubicBezTo>
                    <a:pt x="65" y="140"/>
                    <a:pt x="130" y="270"/>
                    <a:pt x="87" y="335"/>
                  </a:cubicBezTo>
                  <a:cubicBezTo>
                    <a:pt x="65" y="357"/>
                    <a:pt x="65" y="378"/>
                    <a:pt x="87" y="400"/>
                  </a:cubicBezTo>
                  <a:lnTo>
                    <a:pt x="109" y="400"/>
                  </a:lnTo>
                  <a:cubicBezTo>
                    <a:pt x="130" y="400"/>
                    <a:pt x="130" y="400"/>
                    <a:pt x="152" y="378"/>
                  </a:cubicBezTo>
                  <a:cubicBezTo>
                    <a:pt x="239" y="270"/>
                    <a:pt x="109" y="53"/>
                    <a:pt x="87" y="31"/>
                  </a:cubicBezTo>
                  <a:cubicBezTo>
                    <a:pt x="87" y="16"/>
                    <a:pt x="76" y="1"/>
                    <a:pt x="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6" name="Google Shape;1806;p43"/>
            <p:cNvSpPr/>
            <p:nvPr/>
          </p:nvSpPr>
          <p:spPr>
            <a:xfrm>
              <a:off x="1260518" y="2118863"/>
              <a:ext cx="13781" cy="23469"/>
            </a:xfrm>
            <a:custGeom>
              <a:avLst/>
              <a:gdLst/>
              <a:ahLst/>
              <a:cxnLst/>
              <a:rect l="l" t="t" r="r" b="b"/>
              <a:pathLst>
                <a:path w="239" h="407" extrusionOk="0">
                  <a:moveTo>
                    <a:pt x="65" y="0"/>
                  </a:moveTo>
                  <a:cubicBezTo>
                    <a:pt x="54" y="0"/>
                    <a:pt x="44" y="6"/>
                    <a:pt x="44" y="17"/>
                  </a:cubicBezTo>
                  <a:cubicBezTo>
                    <a:pt x="22" y="38"/>
                    <a:pt x="0" y="60"/>
                    <a:pt x="22" y="82"/>
                  </a:cubicBezTo>
                  <a:cubicBezTo>
                    <a:pt x="65" y="147"/>
                    <a:pt x="130" y="298"/>
                    <a:pt x="87" y="342"/>
                  </a:cubicBezTo>
                  <a:cubicBezTo>
                    <a:pt x="65" y="363"/>
                    <a:pt x="65" y="385"/>
                    <a:pt x="87" y="407"/>
                  </a:cubicBezTo>
                  <a:lnTo>
                    <a:pt x="109" y="407"/>
                  </a:lnTo>
                  <a:cubicBezTo>
                    <a:pt x="130" y="407"/>
                    <a:pt x="152" y="385"/>
                    <a:pt x="152" y="385"/>
                  </a:cubicBezTo>
                  <a:cubicBezTo>
                    <a:pt x="239" y="255"/>
                    <a:pt x="109" y="38"/>
                    <a:pt x="87" y="17"/>
                  </a:cubicBezTo>
                  <a:cubicBezTo>
                    <a:pt x="87" y="6"/>
                    <a:pt x="76" y="0"/>
                    <a:pt x="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7" name="Google Shape;1807;p43"/>
            <p:cNvSpPr/>
            <p:nvPr/>
          </p:nvSpPr>
          <p:spPr>
            <a:xfrm>
              <a:off x="1319275" y="2388254"/>
              <a:ext cx="22315" cy="12859"/>
            </a:xfrm>
            <a:custGeom>
              <a:avLst/>
              <a:gdLst/>
              <a:ahLst/>
              <a:cxnLst/>
              <a:rect l="l" t="t" r="r" b="b"/>
              <a:pathLst>
                <a:path w="387" h="223" extrusionOk="0">
                  <a:moveTo>
                    <a:pt x="327" y="0"/>
                  </a:moveTo>
                  <a:cubicBezTo>
                    <a:pt x="320" y="0"/>
                    <a:pt x="312" y="2"/>
                    <a:pt x="304" y="6"/>
                  </a:cubicBezTo>
                  <a:cubicBezTo>
                    <a:pt x="265" y="64"/>
                    <a:pt x="157" y="139"/>
                    <a:pt x="88" y="139"/>
                  </a:cubicBezTo>
                  <a:cubicBezTo>
                    <a:pt x="80" y="139"/>
                    <a:pt x="72" y="138"/>
                    <a:pt x="65" y="136"/>
                  </a:cubicBezTo>
                  <a:cubicBezTo>
                    <a:pt x="44" y="136"/>
                    <a:pt x="22" y="136"/>
                    <a:pt x="22" y="158"/>
                  </a:cubicBezTo>
                  <a:cubicBezTo>
                    <a:pt x="0" y="179"/>
                    <a:pt x="22" y="201"/>
                    <a:pt x="44" y="223"/>
                  </a:cubicBezTo>
                  <a:lnTo>
                    <a:pt x="87" y="223"/>
                  </a:lnTo>
                  <a:cubicBezTo>
                    <a:pt x="195" y="201"/>
                    <a:pt x="282" y="136"/>
                    <a:pt x="369" y="71"/>
                  </a:cubicBezTo>
                  <a:cubicBezTo>
                    <a:pt x="387" y="35"/>
                    <a:pt x="361" y="0"/>
                    <a:pt x="3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8" name="Google Shape;1808;p43"/>
            <p:cNvSpPr/>
            <p:nvPr/>
          </p:nvSpPr>
          <p:spPr>
            <a:xfrm>
              <a:off x="1344242" y="2386466"/>
              <a:ext cx="23238" cy="13378"/>
            </a:xfrm>
            <a:custGeom>
              <a:avLst/>
              <a:gdLst/>
              <a:ahLst/>
              <a:cxnLst/>
              <a:rect l="l" t="t" r="r" b="b"/>
              <a:pathLst>
                <a:path w="403" h="232" extrusionOk="0">
                  <a:moveTo>
                    <a:pt x="337" y="1"/>
                  </a:moveTo>
                  <a:cubicBezTo>
                    <a:pt x="326" y="1"/>
                    <a:pt x="314" y="5"/>
                    <a:pt x="304" y="15"/>
                  </a:cubicBezTo>
                  <a:cubicBezTo>
                    <a:pt x="265" y="55"/>
                    <a:pt x="154" y="148"/>
                    <a:pt x="85" y="148"/>
                  </a:cubicBezTo>
                  <a:cubicBezTo>
                    <a:pt x="78" y="148"/>
                    <a:pt x="72" y="147"/>
                    <a:pt x="66" y="145"/>
                  </a:cubicBezTo>
                  <a:cubicBezTo>
                    <a:pt x="44" y="145"/>
                    <a:pt x="23" y="145"/>
                    <a:pt x="23" y="167"/>
                  </a:cubicBezTo>
                  <a:cubicBezTo>
                    <a:pt x="1" y="189"/>
                    <a:pt x="23" y="210"/>
                    <a:pt x="44" y="232"/>
                  </a:cubicBezTo>
                  <a:lnTo>
                    <a:pt x="88" y="232"/>
                  </a:lnTo>
                  <a:cubicBezTo>
                    <a:pt x="218" y="232"/>
                    <a:pt x="348" y="80"/>
                    <a:pt x="369" y="80"/>
                  </a:cubicBezTo>
                  <a:cubicBezTo>
                    <a:pt x="403" y="47"/>
                    <a:pt x="372" y="1"/>
                    <a:pt x="3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9" name="Google Shape;1809;p43"/>
            <p:cNvSpPr/>
            <p:nvPr/>
          </p:nvSpPr>
          <p:spPr>
            <a:xfrm>
              <a:off x="1295518" y="2411376"/>
              <a:ext cx="21277" cy="13493"/>
            </a:xfrm>
            <a:custGeom>
              <a:avLst/>
              <a:gdLst/>
              <a:ahLst/>
              <a:cxnLst/>
              <a:rect l="l" t="t" r="r" b="b"/>
              <a:pathLst>
                <a:path w="369" h="234" extrusionOk="0">
                  <a:moveTo>
                    <a:pt x="328" y="1"/>
                  </a:moveTo>
                  <a:cubicBezTo>
                    <a:pt x="315" y="1"/>
                    <a:pt x="304" y="6"/>
                    <a:pt x="304" y="17"/>
                  </a:cubicBezTo>
                  <a:cubicBezTo>
                    <a:pt x="264" y="56"/>
                    <a:pt x="153" y="150"/>
                    <a:pt x="84" y="150"/>
                  </a:cubicBezTo>
                  <a:cubicBezTo>
                    <a:pt x="78" y="150"/>
                    <a:pt x="71" y="149"/>
                    <a:pt x="65" y="147"/>
                  </a:cubicBezTo>
                  <a:cubicBezTo>
                    <a:pt x="59" y="141"/>
                    <a:pt x="53" y="138"/>
                    <a:pt x="46" y="138"/>
                  </a:cubicBezTo>
                  <a:cubicBezTo>
                    <a:pt x="31" y="138"/>
                    <a:pt x="16" y="153"/>
                    <a:pt x="0" y="169"/>
                  </a:cubicBezTo>
                  <a:cubicBezTo>
                    <a:pt x="0" y="190"/>
                    <a:pt x="0" y="212"/>
                    <a:pt x="22" y="234"/>
                  </a:cubicBezTo>
                  <a:lnTo>
                    <a:pt x="87" y="234"/>
                  </a:lnTo>
                  <a:cubicBezTo>
                    <a:pt x="174" y="212"/>
                    <a:pt x="282" y="147"/>
                    <a:pt x="369" y="82"/>
                  </a:cubicBezTo>
                  <a:cubicBezTo>
                    <a:pt x="369" y="60"/>
                    <a:pt x="369" y="38"/>
                    <a:pt x="369" y="17"/>
                  </a:cubicBezTo>
                  <a:cubicBezTo>
                    <a:pt x="358" y="6"/>
                    <a:pt x="342" y="1"/>
                    <a:pt x="3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0" name="Google Shape;1810;p43"/>
            <p:cNvSpPr/>
            <p:nvPr/>
          </p:nvSpPr>
          <p:spPr>
            <a:xfrm>
              <a:off x="1274241" y="2392751"/>
              <a:ext cx="22258" cy="13378"/>
            </a:xfrm>
            <a:custGeom>
              <a:avLst/>
              <a:gdLst/>
              <a:ahLst/>
              <a:cxnLst/>
              <a:rect l="l" t="t" r="r" b="b"/>
              <a:pathLst>
                <a:path w="386" h="232" extrusionOk="0">
                  <a:moveTo>
                    <a:pt x="334" y="0"/>
                  </a:moveTo>
                  <a:cubicBezTo>
                    <a:pt x="324" y="0"/>
                    <a:pt x="314" y="4"/>
                    <a:pt x="304" y="15"/>
                  </a:cubicBezTo>
                  <a:cubicBezTo>
                    <a:pt x="266" y="73"/>
                    <a:pt x="158" y="148"/>
                    <a:pt x="89" y="148"/>
                  </a:cubicBezTo>
                  <a:cubicBezTo>
                    <a:pt x="80" y="148"/>
                    <a:pt x="73" y="147"/>
                    <a:pt x="66" y="145"/>
                  </a:cubicBezTo>
                  <a:cubicBezTo>
                    <a:pt x="44" y="145"/>
                    <a:pt x="22" y="166"/>
                    <a:pt x="1" y="188"/>
                  </a:cubicBezTo>
                  <a:cubicBezTo>
                    <a:pt x="1" y="210"/>
                    <a:pt x="22" y="231"/>
                    <a:pt x="44" y="231"/>
                  </a:cubicBezTo>
                  <a:lnTo>
                    <a:pt x="87" y="231"/>
                  </a:lnTo>
                  <a:cubicBezTo>
                    <a:pt x="196" y="210"/>
                    <a:pt x="283" y="166"/>
                    <a:pt x="369" y="80"/>
                  </a:cubicBezTo>
                  <a:cubicBezTo>
                    <a:pt x="386" y="46"/>
                    <a:pt x="364" y="0"/>
                    <a:pt x="3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1" name="Google Shape;1811;p43"/>
            <p:cNvSpPr/>
            <p:nvPr/>
          </p:nvSpPr>
          <p:spPr>
            <a:xfrm>
              <a:off x="1264266" y="2418872"/>
              <a:ext cx="21277" cy="13493"/>
            </a:xfrm>
            <a:custGeom>
              <a:avLst/>
              <a:gdLst/>
              <a:ahLst/>
              <a:cxnLst/>
              <a:rect l="l" t="t" r="r" b="b"/>
              <a:pathLst>
                <a:path w="369" h="234" extrusionOk="0">
                  <a:moveTo>
                    <a:pt x="336" y="1"/>
                  </a:moveTo>
                  <a:cubicBezTo>
                    <a:pt x="326" y="1"/>
                    <a:pt x="315" y="6"/>
                    <a:pt x="304" y="17"/>
                  </a:cubicBezTo>
                  <a:cubicBezTo>
                    <a:pt x="265" y="75"/>
                    <a:pt x="157" y="150"/>
                    <a:pt x="88" y="150"/>
                  </a:cubicBezTo>
                  <a:cubicBezTo>
                    <a:pt x="80" y="150"/>
                    <a:pt x="72" y="149"/>
                    <a:pt x="65" y="147"/>
                  </a:cubicBezTo>
                  <a:cubicBezTo>
                    <a:pt x="44" y="147"/>
                    <a:pt x="22" y="147"/>
                    <a:pt x="0" y="169"/>
                  </a:cubicBezTo>
                  <a:cubicBezTo>
                    <a:pt x="0" y="190"/>
                    <a:pt x="0" y="234"/>
                    <a:pt x="44" y="234"/>
                  </a:cubicBezTo>
                  <a:lnTo>
                    <a:pt x="87" y="234"/>
                  </a:lnTo>
                  <a:cubicBezTo>
                    <a:pt x="195" y="212"/>
                    <a:pt x="282" y="147"/>
                    <a:pt x="369" y="82"/>
                  </a:cubicBezTo>
                  <a:cubicBezTo>
                    <a:pt x="369" y="60"/>
                    <a:pt x="369" y="39"/>
                    <a:pt x="369" y="17"/>
                  </a:cubicBezTo>
                  <a:cubicBezTo>
                    <a:pt x="358" y="6"/>
                    <a:pt x="347" y="1"/>
                    <a:pt x="3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2" name="Google Shape;1812;p43"/>
            <p:cNvSpPr/>
            <p:nvPr/>
          </p:nvSpPr>
          <p:spPr>
            <a:xfrm>
              <a:off x="1305494" y="2378221"/>
              <a:ext cx="22373" cy="12916"/>
            </a:xfrm>
            <a:custGeom>
              <a:avLst/>
              <a:gdLst/>
              <a:ahLst/>
              <a:cxnLst/>
              <a:rect l="l" t="t" r="r" b="b"/>
              <a:pathLst>
                <a:path w="388" h="224" extrusionOk="0">
                  <a:moveTo>
                    <a:pt x="328" y="1"/>
                  </a:moveTo>
                  <a:cubicBezTo>
                    <a:pt x="320" y="1"/>
                    <a:pt x="312" y="2"/>
                    <a:pt x="304" y="6"/>
                  </a:cubicBezTo>
                  <a:cubicBezTo>
                    <a:pt x="265" y="46"/>
                    <a:pt x="153" y="139"/>
                    <a:pt x="85" y="139"/>
                  </a:cubicBezTo>
                  <a:cubicBezTo>
                    <a:pt x="78" y="139"/>
                    <a:pt x="72" y="138"/>
                    <a:pt x="66" y="136"/>
                  </a:cubicBezTo>
                  <a:cubicBezTo>
                    <a:pt x="59" y="130"/>
                    <a:pt x="53" y="128"/>
                    <a:pt x="47" y="128"/>
                  </a:cubicBezTo>
                  <a:cubicBezTo>
                    <a:pt x="31" y="128"/>
                    <a:pt x="16" y="143"/>
                    <a:pt x="1" y="158"/>
                  </a:cubicBezTo>
                  <a:cubicBezTo>
                    <a:pt x="1" y="180"/>
                    <a:pt x="1" y="202"/>
                    <a:pt x="44" y="223"/>
                  </a:cubicBezTo>
                  <a:lnTo>
                    <a:pt x="88" y="223"/>
                  </a:lnTo>
                  <a:cubicBezTo>
                    <a:pt x="196" y="202"/>
                    <a:pt x="283" y="136"/>
                    <a:pt x="369" y="71"/>
                  </a:cubicBezTo>
                  <a:cubicBezTo>
                    <a:pt x="387" y="36"/>
                    <a:pt x="361" y="1"/>
                    <a:pt x="3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3" name="Google Shape;1813;p43"/>
            <p:cNvSpPr/>
            <p:nvPr/>
          </p:nvSpPr>
          <p:spPr>
            <a:xfrm>
              <a:off x="1341763" y="2366458"/>
              <a:ext cx="23180" cy="13435"/>
            </a:xfrm>
            <a:custGeom>
              <a:avLst/>
              <a:gdLst/>
              <a:ahLst/>
              <a:cxnLst/>
              <a:rect l="l" t="t" r="r" b="b"/>
              <a:pathLst>
                <a:path w="402" h="233" extrusionOk="0">
                  <a:moveTo>
                    <a:pt x="337" y="1"/>
                  </a:moveTo>
                  <a:cubicBezTo>
                    <a:pt x="326" y="1"/>
                    <a:pt x="314" y="5"/>
                    <a:pt x="304" y="15"/>
                  </a:cubicBezTo>
                  <a:cubicBezTo>
                    <a:pt x="265" y="55"/>
                    <a:pt x="153" y="148"/>
                    <a:pt x="84" y="148"/>
                  </a:cubicBezTo>
                  <a:cubicBezTo>
                    <a:pt x="78" y="148"/>
                    <a:pt x="71" y="147"/>
                    <a:pt x="66" y="145"/>
                  </a:cubicBezTo>
                  <a:cubicBezTo>
                    <a:pt x="44" y="145"/>
                    <a:pt x="22" y="145"/>
                    <a:pt x="22" y="167"/>
                  </a:cubicBezTo>
                  <a:cubicBezTo>
                    <a:pt x="1" y="189"/>
                    <a:pt x="22" y="210"/>
                    <a:pt x="44" y="232"/>
                  </a:cubicBezTo>
                  <a:lnTo>
                    <a:pt x="87" y="232"/>
                  </a:lnTo>
                  <a:cubicBezTo>
                    <a:pt x="196" y="210"/>
                    <a:pt x="304" y="145"/>
                    <a:pt x="369" y="59"/>
                  </a:cubicBezTo>
                  <a:cubicBezTo>
                    <a:pt x="402" y="42"/>
                    <a:pt x="372" y="1"/>
                    <a:pt x="3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4" name="Google Shape;1814;p43"/>
            <p:cNvSpPr/>
            <p:nvPr/>
          </p:nvSpPr>
          <p:spPr>
            <a:xfrm>
              <a:off x="1161744" y="2568444"/>
              <a:ext cx="16318" cy="21450"/>
            </a:xfrm>
            <a:custGeom>
              <a:avLst/>
              <a:gdLst/>
              <a:ahLst/>
              <a:cxnLst/>
              <a:rect l="l" t="t" r="r" b="b"/>
              <a:pathLst>
                <a:path w="283" h="372" extrusionOk="0">
                  <a:moveTo>
                    <a:pt x="96" y="1"/>
                  </a:moveTo>
                  <a:cubicBezTo>
                    <a:pt x="85" y="1"/>
                    <a:pt x="74" y="8"/>
                    <a:pt x="66" y="25"/>
                  </a:cubicBezTo>
                  <a:cubicBezTo>
                    <a:pt x="1" y="155"/>
                    <a:pt x="174" y="350"/>
                    <a:pt x="196" y="350"/>
                  </a:cubicBezTo>
                  <a:cubicBezTo>
                    <a:pt x="206" y="361"/>
                    <a:pt x="212" y="366"/>
                    <a:pt x="217" y="366"/>
                  </a:cubicBezTo>
                  <a:cubicBezTo>
                    <a:pt x="223" y="366"/>
                    <a:pt x="228" y="361"/>
                    <a:pt x="239" y="350"/>
                  </a:cubicBezTo>
                  <a:cubicBezTo>
                    <a:pt x="239" y="371"/>
                    <a:pt x="239" y="371"/>
                    <a:pt x="261" y="371"/>
                  </a:cubicBezTo>
                  <a:cubicBezTo>
                    <a:pt x="282" y="350"/>
                    <a:pt x="282" y="328"/>
                    <a:pt x="261" y="306"/>
                  </a:cubicBezTo>
                  <a:cubicBezTo>
                    <a:pt x="217" y="241"/>
                    <a:pt x="109" y="111"/>
                    <a:pt x="131" y="46"/>
                  </a:cubicBezTo>
                  <a:cubicBezTo>
                    <a:pt x="131" y="19"/>
                    <a:pt x="114" y="1"/>
                    <a:pt x="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5" name="Google Shape;1815;p43"/>
            <p:cNvSpPr/>
            <p:nvPr/>
          </p:nvSpPr>
          <p:spPr>
            <a:xfrm>
              <a:off x="1163012" y="2594333"/>
              <a:ext cx="15050" cy="20586"/>
            </a:xfrm>
            <a:custGeom>
              <a:avLst/>
              <a:gdLst/>
              <a:ahLst/>
              <a:cxnLst/>
              <a:rect l="l" t="t" r="r" b="b"/>
              <a:pathLst>
                <a:path w="261" h="357" extrusionOk="0">
                  <a:moveTo>
                    <a:pt x="68" y="1"/>
                  </a:moveTo>
                  <a:cubicBezTo>
                    <a:pt x="58" y="1"/>
                    <a:pt x="49" y="3"/>
                    <a:pt x="44" y="9"/>
                  </a:cubicBezTo>
                  <a:cubicBezTo>
                    <a:pt x="0" y="139"/>
                    <a:pt x="174" y="334"/>
                    <a:pt x="195" y="356"/>
                  </a:cubicBezTo>
                  <a:lnTo>
                    <a:pt x="260" y="356"/>
                  </a:lnTo>
                  <a:cubicBezTo>
                    <a:pt x="260" y="334"/>
                    <a:pt x="260" y="313"/>
                    <a:pt x="260" y="291"/>
                  </a:cubicBezTo>
                  <a:cubicBezTo>
                    <a:pt x="195" y="248"/>
                    <a:pt x="109" y="118"/>
                    <a:pt x="130" y="52"/>
                  </a:cubicBezTo>
                  <a:cubicBezTo>
                    <a:pt x="130" y="21"/>
                    <a:pt x="95" y="1"/>
                    <a:pt x="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6" name="Google Shape;1816;p43"/>
            <p:cNvSpPr/>
            <p:nvPr/>
          </p:nvSpPr>
          <p:spPr>
            <a:xfrm>
              <a:off x="1139256" y="2542266"/>
              <a:ext cx="16318" cy="21393"/>
            </a:xfrm>
            <a:custGeom>
              <a:avLst/>
              <a:gdLst/>
              <a:ahLst/>
              <a:cxnLst/>
              <a:rect l="l" t="t" r="r" b="b"/>
              <a:pathLst>
                <a:path w="283" h="371" extrusionOk="0">
                  <a:moveTo>
                    <a:pt x="99" y="1"/>
                  </a:moveTo>
                  <a:cubicBezTo>
                    <a:pt x="86" y="1"/>
                    <a:pt x="73" y="8"/>
                    <a:pt x="65" y="23"/>
                  </a:cubicBezTo>
                  <a:cubicBezTo>
                    <a:pt x="0" y="153"/>
                    <a:pt x="174" y="348"/>
                    <a:pt x="195" y="370"/>
                  </a:cubicBezTo>
                  <a:lnTo>
                    <a:pt x="260" y="370"/>
                  </a:lnTo>
                  <a:cubicBezTo>
                    <a:pt x="282" y="348"/>
                    <a:pt x="282" y="327"/>
                    <a:pt x="260" y="305"/>
                  </a:cubicBezTo>
                  <a:cubicBezTo>
                    <a:pt x="217" y="262"/>
                    <a:pt x="109" y="132"/>
                    <a:pt x="130" y="67"/>
                  </a:cubicBezTo>
                  <a:cubicBezTo>
                    <a:pt x="144" y="25"/>
                    <a:pt x="122" y="1"/>
                    <a:pt x="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7" name="Google Shape;1817;p43"/>
            <p:cNvSpPr/>
            <p:nvPr/>
          </p:nvSpPr>
          <p:spPr>
            <a:xfrm>
              <a:off x="1157996" y="2522892"/>
              <a:ext cx="15050" cy="20758"/>
            </a:xfrm>
            <a:custGeom>
              <a:avLst/>
              <a:gdLst/>
              <a:ahLst/>
              <a:cxnLst/>
              <a:rect l="l" t="t" r="r" b="b"/>
              <a:pathLst>
                <a:path w="261" h="360" extrusionOk="0">
                  <a:moveTo>
                    <a:pt x="76" y="1"/>
                  </a:moveTo>
                  <a:cubicBezTo>
                    <a:pt x="58" y="1"/>
                    <a:pt x="44" y="10"/>
                    <a:pt x="44" y="34"/>
                  </a:cubicBezTo>
                  <a:cubicBezTo>
                    <a:pt x="0" y="164"/>
                    <a:pt x="174" y="338"/>
                    <a:pt x="196" y="359"/>
                  </a:cubicBezTo>
                  <a:lnTo>
                    <a:pt x="261" y="359"/>
                  </a:lnTo>
                  <a:cubicBezTo>
                    <a:pt x="261" y="338"/>
                    <a:pt x="261" y="316"/>
                    <a:pt x="261" y="294"/>
                  </a:cubicBezTo>
                  <a:cubicBezTo>
                    <a:pt x="196" y="251"/>
                    <a:pt x="109" y="121"/>
                    <a:pt x="131" y="56"/>
                  </a:cubicBezTo>
                  <a:cubicBezTo>
                    <a:pt x="144" y="28"/>
                    <a:pt x="106" y="1"/>
                    <a:pt x="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8" name="Google Shape;1818;p43"/>
            <p:cNvSpPr/>
            <p:nvPr/>
          </p:nvSpPr>
          <p:spPr>
            <a:xfrm>
              <a:off x="1132970" y="2511821"/>
              <a:ext cx="15050" cy="20586"/>
            </a:xfrm>
            <a:custGeom>
              <a:avLst/>
              <a:gdLst/>
              <a:ahLst/>
              <a:cxnLst/>
              <a:rect l="l" t="t" r="r" b="b"/>
              <a:pathLst>
                <a:path w="261" h="357" extrusionOk="0">
                  <a:moveTo>
                    <a:pt x="69" y="1"/>
                  </a:moveTo>
                  <a:cubicBezTo>
                    <a:pt x="59" y="1"/>
                    <a:pt x="50" y="3"/>
                    <a:pt x="44" y="9"/>
                  </a:cubicBezTo>
                  <a:cubicBezTo>
                    <a:pt x="1" y="139"/>
                    <a:pt x="174" y="334"/>
                    <a:pt x="196" y="356"/>
                  </a:cubicBezTo>
                  <a:lnTo>
                    <a:pt x="239" y="356"/>
                  </a:lnTo>
                  <a:cubicBezTo>
                    <a:pt x="261" y="334"/>
                    <a:pt x="261" y="313"/>
                    <a:pt x="239" y="291"/>
                  </a:cubicBezTo>
                  <a:cubicBezTo>
                    <a:pt x="196" y="248"/>
                    <a:pt x="109" y="118"/>
                    <a:pt x="131" y="53"/>
                  </a:cubicBezTo>
                  <a:cubicBezTo>
                    <a:pt x="131" y="21"/>
                    <a:pt x="96" y="1"/>
                    <a:pt x="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9" name="Google Shape;1819;p43"/>
            <p:cNvSpPr/>
            <p:nvPr/>
          </p:nvSpPr>
          <p:spPr>
            <a:xfrm>
              <a:off x="1174256" y="2554778"/>
              <a:ext cx="15050" cy="21335"/>
            </a:xfrm>
            <a:custGeom>
              <a:avLst/>
              <a:gdLst/>
              <a:ahLst/>
              <a:cxnLst/>
              <a:rect l="l" t="t" r="r" b="b"/>
              <a:pathLst>
                <a:path w="261" h="370" extrusionOk="0">
                  <a:moveTo>
                    <a:pt x="78" y="0"/>
                  </a:moveTo>
                  <a:cubicBezTo>
                    <a:pt x="64" y="0"/>
                    <a:pt x="51" y="8"/>
                    <a:pt x="44" y="23"/>
                  </a:cubicBezTo>
                  <a:cubicBezTo>
                    <a:pt x="0" y="153"/>
                    <a:pt x="174" y="348"/>
                    <a:pt x="195" y="370"/>
                  </a:cubicBezTo>
                  <a:lnTo>
                    <a:pt x="239" y="370"/>
                  </a:lnTo>
                  <a:cubicBezTo>
                    <a:pt x="260" y="348"/>
                    <a:pt x="260" y="327"/>
                    <a:pt x="239" y="305"/>
                  </a:cubicBezTo>
                  <a:cubicBezTo>
                    <a:pt x="195" y="240"/>
                    <a:pt x="109" y="110"/>
                    <a:pt x="130" y="66"/>
                  </a:cubicBezTo>
                  <a:cubicBezTo>
                    <a:pt x="130" y="24"/>
                    <a:pt x="103" y="0"/>
                    <a:pt x="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0" name="Google Shape;1820;p43"/>
            <p:cNvSpPr/>
            <p:nvPr/>
          </p:nvSpPr>
          <p:spPr>
            <a:xfrm>
              <a:off x="1183021" y="2592200"/>
              <a:ext cx="15050" cy="21450"/>
            </a:xfrm>
            <a:custGeom>
              <a:avLst/>
              <a:gdLst/>
              <a:ahLst/>
              <a:cxnLst/>
              <a:rect l="l" t="t" r="r" b="b"/>
              <a:pathLst>
                <a:path w="261" h="372" extrusionOk="0">
                  <a:moveTo>
                    <a:pt x="91" y="1"/>
                  </a:moveTo>
                  <a:cubicBezTo>
                    <a:pt x="77" y="1"/>
                    <a:pt x="60" y="8"/>
                    <a:pt x="43" y="24"/>
                  </a:cubicBezTo>
                  <a:cubicBezTo>
                    <a:pt x="0" y="155"/>
                    <a:pt x="174" y="328"/>
                    <a:pt x="195" y="350"/>
                  </a:cubicBezTo>
                  <a:cubicBezTo>
                    <a:pt x="195" y="350"/>
                    <a:pt x="217" y="350"/>
                    <a:pt x="217" y="371"/>
                  </a:cubicBezTo>
                  <a:cubicBezTo>
                    <a:pt x="239" y="350"/>
                    <a:pt x="239" y="350"/>
                    <a:pt x="260" y="350"/>
                  </a:cubicBezTo>
                  <a:cubicBezTo>
                    <a:pt x="260" y="328"/>
                    <a:pt x="260" y="306"/>
                    <a:pt x="260" y="285"/>
                  </a:cubicBezTo>
                  <a:cubicBezTo>
                    <a:pt x="195" y="241"/>
                    <a:pt x="108" y="111"/>
                    <a:pt x="130" y="46"/>
                  </a:cubicBezTo>
                  <a:cubicBezTo>
                    <a:pt x="130" y="19"/>
                    <a:pt x="114" y="1"/>
                    <a:pt x="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1" name="Google Shape;1821;p43"/>
            <p:cNvSpPr/>
            <p:nvPr/>
          </p:nvSpPr>
          <p:spPr>
            <a:xfrm>
              <a:off x="939228" y="2438592"/>
              <a:ext cx="87532" cy="70060"/>
            </a:xfrm>
            <a:custGeom>
              <a:avLst/>
              <a:gdLst/>
              <a:ahLst/>
              <a:cxnLst/>
              <a:rect l="l" t="t" r="r" b="b"/>
              <a:pathLst>
                <a:path w="1518" h="1215" extrusionOk="0">
                  <a:moveTo>
                    <a:pt x="109" y="0"/>
                  </a:moveTo>
                  <a:lnTo>
                    <a:pt x="0" y="802"/>
                  </a:lnTo>
                  <a:lnTo>
                    <a:pt x="1171" y="1214"/>
                  </a:lnTo>
                  <a:lnTo>
                    <a:pt x="1518" y="217"/>
                  </a:lnTo>
                  <a:lnTo>
                    <a:pt x="10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2" name="Google Shape;1822;p43"/>
            <p:cNvSpPr/>
            <p:nvPr/>
          </p:nvSpPr>
          <p:spPr>
            <a:xfrm>
              <a:off x="1081709" y="2348526"/>
              <a:ext cx="93817" cy="98891"/>
            </a:xfrm>
            <a:custGeom>
              <a:avLst/>
              <a:gdLst/>
              <a:ahLst/>
              <a:cxnLst/>
              <a:rect l="l" t="t" r="r" b="b"/>
              <a:pathLst>
                <a:path w="1627" h="1715" extrusionOk="0">
                  <a:moveTo>
                    <a:pt x="688" y="0"/>
                  </a:moveTo>
                  <a:cubicBezTo>
                    <a:pt x="527" y="0"/>
                    <a:pt x="1" y="1367"/>
                    <a:pt x="1" y="1367"/>
                  </a:cubicBezTo>
                  <a:cubicBezTo>
                    <a:pt x="1" y="1367"/>
                    <a:pt x="803" y="1692"/>
                    <a:pt x="977" y="1714"/>
                  </a:cubicBezTo>
                  <a:cubicBezTo>
                    <a:pt x="978" y="1714"/>
                    <a:pt x="979" y="1714"/>
                    <a:pt x="980" y="1714"/>
                  </a:cubicBezTo>
                  <a:cubicBezTo>
                    <a:pt x="1157" y="1714"/>
                    <a:pt x="1627" y="283"/>
                    <a:pt x="1627" y="283"/>
                  </a:cubicBezTo>
                  <a:cubicBezTo>
                    <a:pt x="1627" y="283"/>
                    <a:pt x="846" y="44"/>
                    <a:pt x="695" y="1"/>
                  </a:cubicBezTo>
                  <a:cubicBezTo>
                    <a:pt x="692" y="0"/>
                    <a:pt x="690" y="0"/>
                    <a:pt x="6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3" name="Google Shape;1823;p43"/>
            <p:cNvSpPr/>
            <p:nvPr/>
          </p:nvSpPr>
          <p:spPr>
            <a:xfrm>
              <a:off x="1148020" y="2621376"/>
              <a:ext cx="141273" cy="19778"/>
            </a:xfrm>
            <a:custGeom>
              <a:avLst/>
              <a:gdLst/>
              <a:ahLst/>
              <a:cxnLst/>
              <a:rect l="l" t="t" r="r" b="b"/>
              <a:pathLst>
                <a:path w="2450" h="343" extrusionOk="0">
                  <a:moveTo>
                    <a:pt x="2415" y="1"/>
                  </a:moveTo>
                  <a:cubicBezTo>
                    <a:pt x="2407" y="1"/>
                    <a:pt x="2396" y="6"/>
                    <a:pt x="2385" y="17"/>
                  </a:cubicBezTo>
                  <a:cubicBezTo>
                    <a:pt x="2028" y="196"/>
                    <a:pt x="1643" y="254"/>
                    <a:pt x="1292" y="254"/>
                  </a:cubicBezTo>
                  <a:cubicBezTo>
                    <a:pt x="617" y="254"/>
                    <a:pt x="65" y="39"/>
                    <a:pt x="65" y="39"/>
                  </a:cubicBezTo>
                  <a:cubicBezTo>
                    <a:pt x="59" y="32"/>
                    <a:pt x="52" y="30"/>
                    <a:pt x="46" y="30"/>
                  </a:cubicBezTo>
                  <a:cubicBezTo>
                    <a:pt x="31" y="30"/>
                    <a:pt x="15" y="45"/>
                    <a:pt x="0" y="60"/>
                  </a:cubicBezTo>
                  <a:cubicBezTo>
                    <a:pt x="0" y="82"/>
                    <a:pt x="0" y="104"/>
                    <a:pt x="22" y="104"/>
                  </a:cubicBezTo>
                  <a:cubicBezTo>
                    <a:pt x="434" y="256"/>
                    <a:pt x="846" y="321"/>
                    <a:pt x="1279" y="342"/>
                  </a:cubicBezTo>
                  <a:cubicBezTo>
                    <a:pt x="1669" y="342"/>
                    <a:pt x="2060" y="256"/>
                    <a:pt x="2428" y="82"/>
                  </a:cubicBezTo>
                  <a:cubicBezTo>
                    <a:pt x="2450" y="60"/>
                    <a:pt x="2450" y="39"/>
                    <a:pt x="2428" y="17"/>
                  </a:cubicBezTo>
                  <a:cubicBezTo>
                    <a:pt x="2428" y="6"/>
                    <a:pt x="2423" y="1"/>
                    <a:pt x="24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4" name="Google Shape;1824;p43"/>
            <p:cNvSpPr/>
            <p:nvPr/>
          </p:nvSpPr>
          <p:spPr>
            <a:xfrm>
              <a:off x="1413032" y="2538575"/>
              <a:ext cx="58816" cy="43824"/>
            </a:xfrm>
            <a:custGeom>
              <a:avLst/>
              <a:gdLst/>
              <a:ahLst/>
              <a:cxnLst/>
              <a:rect l="l" t="t" r="r" b="b"/>
              <a:pathLst>
                <a:path w="1020" h="760" extrusionOk="0">
                  <a:moveTo>
                    <a:pt x="998" y="1"/>
                  </a:moveTo>
                  <a:cubicBezTo>
                    <a:pt x="976" y="1"/>
                    <a:pt x="954" y="22"/>
                    <a:pt x="933" y="44"/>
                  </a:cubicBezTo>
                  <a:cubicBezTo>
                    <a:pt x="824" y="564"/>
                    <a:pt x="130" y="673"/>
                    <a:pt x="65" y="673"/>
                  </a:cubicBezTo>
                  <a:lnTo>
                    <a:pt x="44" y="673"/>
                  </a:lnTo>
                  <a:cubicBezTo>
                    <a:pt x="0" y="694"/>
                    <a:pt x="0" y="759"/>
                    <a:pt x="65" y="759"/>
                  </a:cubicBezTo>
                  <a:cubicBezTo>
                    <a:pt x="152" y="759"/>
                    <a:pt x="889" y="629"/>
                    <a:pt x="1019" y="66"/>
                  </a:cubicBezTo>
                  <a:cubicBezTo>
                    <a:pt x="1019" y="44"/>
                    <a:pt x="1019" y="22"/>
                    <a:pt x="9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5" name="Google Shape;1825;p43"/>
            <p:cNvSpPr/>
            <p:nvPr/>
          </p:nvSpPr>
          <p:spPr>
            <a:xfrm>
              <a:off x="1106734" y="1949744"/>
              <a:ext cx="137583" cy="72597"/>
            </a:xfrm>
            <a:custGeom>
              <a:avLst/>
              <a:gdLst/>
              <a:ahLst/>
              <a:cxnLst/>
              <a:rect l="l" t="t" r="r" b="b"/>
              <a:pathLst>
                <a:path w="2386" h="1259" extrusionOk="0">
                  <a:moveTo>
                    <a:pt x="586" y="586"/>
                  </a:moveTo>
                  <a:lnTo>
                    <a:pt x="586" y="608"/>
                  </a:lnTo>
                  <a:cubicBezTo>
                    <a:pt x="586" y="630"/>
                    <a:pt x="564" y="673"/>
                    <a:pt x="521" y="673"/>
                  </a:cubicBezTo>
                  <a:cubicBezTo>
                    <a:pt x="543" y="630"/>
                    <a:pt x="564" y="608"/>
                    <a:pt x="586" y="586"/>
                  </a:cubicBezTo>
                  <a:close/>
                  <a:moveTo>
                    <a:pt x="1280" y="760"/>
                  </a:moveTo>
                  <a:cubicBezTo>
                    <a:pt x="1301" y="760"/>
                    <a:pt x="1345" y="781"/>
                    <a:pt x="1345" y="803"/>
                  </a:cubicBezTo>
                  <a:cubicBezTo>
                    <a:pt x="1410" y="890"/>
                    <a:pt x="1388" y="977"/>
                    <a:pt x="1301" y="1042"/>
                  </a:cubicBezTo>
                  <a:cubicBezTo>
                    <a:pt x="1193" y="977"/>
                    <a:pt x="1193" y="912"/>
                    <a:pt x="1193" y="890"/>
                  </a:cubicBezTo>
                  <a:cubicBezTo>
                    <a:pt x="1171" y="825"/>
                    <a:pt x="1215" y="781"/>
                    <a:pt x="1258" y="760"/>
                  </a:cubicBezTo>
                  <a:close/>
                  <a:moveTo>
                    <a:pt x="434" y="1"/>
                  </a:moveTo>
                  <a:cubicBezTo>
                    <a:pt x="196" y="23"/>
                    <a:pt x="1" y="218"/>
                    <a:pt x="1" y="456"/>
                  </a:cubicBezTo>
                  <a:cubicBezTo>
                    <a:pt x="1" y="565"/>
                    <a:pt x="44" y="673"/>
                    <a:pt x="152" y="738"/>
                  </a:cubicBezTo>
                  <a:cubicBezTo>
                    <a:pt x="239" y="781"/>
                    <a:pt x="326" y="803"/>
                    <a:pt x="412" y="803"/>
                  </a:cubicBezTo>
                  <a:cubicBezTo>
                    <a:pt x="434" y="933"/>
                    <a:pt x="521" y="1063"/>
                    <a:pt x="651" y="1150"/>
                  </a:cubicBezTo>
                  <a:cubicBezTo>
                    <a:pt x="738" y="1215"/>
                    <a:pt x="868" y="1258"/>
                    <a:pt x="998" y="1258"/>
                  </a:cubicBezTo>
                  <a:cubicBezTo>
                    <a:pt x="1128" y="1258"/>
                    <a:pt x="1236" y="1237"/>
                    <a:pt x="1323" y="1172"/>
                  </a:cubicBezTo>
                  <a:cubicBezTo>
                    <a:pt x="1366" y="1172"/>
                    <a:pt x="1410" y="1193"/>
                    <a:pt x="1475" y="1215"/>
                  </a:cubicBezTo>
                  <a:cubicBezTo>
                    <a:pt x="1582" y="1240"/>
                    <a:pt x="1688" y="1253"/>
                    <a:pt x="1787" y="1253"/>
                  </a:cubicBezTo>
                  <a:cubicBezTo>
                    <a:pt x="2027" y="1253"/>
                    <a:pt x="2228" y="1180"/>
                    <a:pt x="2320" y="1042"/>
                  </a:cubicBezTo>
                  <a:cubicBezTo>
                    <a:pt x="2364" y="912"/>
                    <a:pt x="2385" y="716"/>
                    <a:pt x="2082" y="435"/>
                  </a:cubicBezTo>
                  <a:cubicBezTo>
                    <a:pt x="2077" y="424"/>
                    <a:pt x="2069" y="420"/>
                    <a:pt x="2061" y="420"/>
                  </a:cubicBezTo>
                  <a:cubicBezTo>
                    <a:pt x="2035" y="420"/>
                    <a:pt x="2006" y="461"/>
                    <a:pt x="2039" y="478"/>
                  </a:cubicBezTo>
                  <a:cubicBezTo>
                    <a:pt x="2234" y="695"/>
                    <a:pt x="2320" y="825"/>
                    <a:pt x="2234" y="998"/>
                  </a:cubicBezTo>
                  <a:cubicBezTo>
                    <a:pt x="2173" y="1104"/>
                    <a:pt x="1998" y="1167"/>
                    <a:pt x="1788" y="1167"/>
                  </a:cubicBezTo>
                  <a:cubicBezTo>
                    <a:pt x="1695" y="1167"/>
                    <a:pt x="1596" y="1155"/>
                    <a:pt x="1497" y="1128"/>
                  </a:cubicBezTo>
                  <a:cubicBezTo>
                    <a:pt x="1453" y="1128"/>
                    <a:pt x="1431" y="1107"/>
                    <a:pt x="1388" y="1107"/>
                  </a:cubicBezTo>
                  <a:cubicBezTo>
                    <a:pt x="1475" y="1020"/>
                    <a:pt x="1497" y="868"/>
                    <a:pt x="1431" y="760"/>
                  </a:cubicBezTo>
                  <a:cubicBezTo>
                    <a:pt x="1399" y="711"/>
                    <a:pt x="1342" y="687"/>
                    <a:pt x="1288" y="687"/>
                  </a:cubicBezTo>
                  <a:cubicBezTo>
                    <a:pt x="1270" y="687"/>
                    <a:pt x="1253" y="689"/>
                    <a:pt x="1236" y="695"/>
                  </a:cubicBezTo>
                  <a:cubicBezTo>
                    <a:pt x="1150" y="738"/>
                    <a:pt x="1106" y="803"/>
                    <a:pt x="1106" y="912"/>
                  </a:cubicBezTo>
                  <a:cubicBezTo>
                    <a:pt x="1106" y="998"/>
                    <a:pt x="1171" y="1063"/>
                    <a:pt x="1236" y="1128"/>
                  </a:cubicBezTo>
                  <a:cubicBezTo>
                    <a:pt x="1167" y="1163"/>
                    <a:pt x="1091" y="1180"/>
                    <a:pt x="1014" y="1180"/>
                  </a:cubicBezTo>
                  <a:cubicBezTo>
                    <a:pt x="900" y="1180"/>
                    <a:pt x="785" y="1141"/>
                    <a:pt x="694" y="1063"/>
                  </a:cubicBezTo>
                  <a:cubicBezTo>
                    <a:pt x="586" y="1020"/>
                    <a:pt x="521" y="912"/>
                    <a:pt x="521" y="781"/>
                  </a:cubicBezTo>
                  <a:lnTo>
                    <a:pt x="564" y="760"/>
                  </a:lnTo>
                  <a:cubicBezTo>
                    <a:pt x="629" y="738"/>
                    <a:pt x="673" y="673"/>
                    <a:pt x="673" y="608"/>
                  </a:cubicBezTo>
                  <a:cubicBezTo>
                    <a:pt x="673" y="521"/>
                    <a:pt x="673" y="521"/>
                    <a:pt x="608" y="500"/>
                  </a:cubicBezTo>
                  <a:cubicBezTo>
                    <a:pt x="564" y="500"/>
                    <a:pt x="499" y="543"/>
                    <a:pt x="456" y="630"/>
                  </a:cubicBezTo>
                  <a:cubicBezTo>
                    <a:pt x="434" y="651"/>
                    <a:pt x="434" y="695"/>
                    <a:pt x="434" y="716"/>
                  </a:cubicBezTo>
                  <a:cubicBezTo>
                    <a:pt x="347" y="716"/>
                    <a:pt x="261" y="716"/>
                    <a:pt x="196" y="673"/>
                  </a:cubicBezTo>
                  <a:cubicBezTo>
                    <a:pt x="109" y="630"/>
                    <a:pt x="87" y="543"/>
                    <a:pt x="87" y="456"/>
                  </a:cubicBezTo>
                  <a:cubicBezTo>
                    <a:pt x="87" y="261"/>
                    <a:pt x="239" y="109"/>
                    <a:pt x="434" y="88"/>
                  </a:cubicBezTo>
                  <a:cubicBezTo>
                    <a:pt x="456" y="88"/>
                    <a:pt x="478" y="66"/>
                    <a:pt x="456" y="44"/>
                  </a:cubicBezTo>
                  <a:cubicBezTo>
                    <a:pt x="456" y="23"/>
                    <a:pt x="456" y="1"/>
                    <a:pt x="4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26" name="Google Shape;1826;p43"/>
          <p:cNvGrpSpPr/>
          <p:nvPr/>
        </p:nvGrpSpPr>
        <p:grpSpPr>
          <a:xfrm rot="1253449">
            <a:off x="2278802" y="353538"/>
            <a:ext cx="1024641" cy="1333069"/>
            <a:chOff x="4318023" y="4113296"/>
            <a:chExt cx="716422" cy="932073"/>
          </a:xfrm>
        </p:grpSpPr>
        <p:sp>
          <p:nvSpPr>
            <p:cNvPr id="1827" name="Google Shape;1827;p43"/>
            <p:cNvSpPr/>
            <p:nvPr/>
          </p:nvSpPr>
          <p:spPr>
            <a:xfrm>
              <a:off x="4842115" y="4245779"/>
              <a:ext cx="192329" cy="205812"/>
            </a:xfrm>
            <a:custGeom>
              <a:avLst/>
              <a:gdLst/>
              <a:ahLst/>
              <a:cxnLst/>
              <a:rect l="l" t="t" r="r" b="b"/>
              <a:pathLst>
                <a:path w="2211" h="2366" extrusionOk="0">
                  <a:moveTo>
                    <a:pt x="1579" y="179"/>
                  </a:moveTo>
                  <a:cubicBezTo>
                    <a:pt x="1798" y="179"/>
                    <a:pt x="1943" y="252"/>
                    <a:pt x="1992" y="422"/>
                  </a:cubicBezTo>
                  <a:cubicBezTo>
                    <a:pt x="2041" y="519"/>
                    <a:pt x="2016" y="616"/>
                    <a:pt x="1968" y="689"/>
                  </a:cubicBezTo>
                  <a:cubicBezTo>
                    <a:pt x="1798" y="908"/>
                    <a:pt x="1239" y="1005"/>
                    <a:pt x="802" y="1005"/>
                  </a:cubicBezTo>
                  <a:lnTo>
                    <a:pt x="777" y="1005"/>
                  </a:lnTo>
                  <a:cubicBezTo>
                    <a:pt x="705" y="1005"/>
                    <a:pt x="680" y="1054"/>
                    <a:pt x="705" y="1127"/>
                  </a:cubicBezTo>
                  <a:cubicBezTo>
                    <a:pt x="802" y="1321"/>
                    <a:pt x="1045" y="1904"/>
                    <a:pt x="826" y="2171"/>
                  </a:cubicBezTo>
                  <a:cubicBezTo>
                    <a:pt x="802" y="2195"/>
                    <a:pt x="777" y="2195"/>
                    <a:pt x="777" y="2195"/>
                  </a:cubicBezTo>
                  <a:cubicBezTo>
                    <a:pt x="632" y="2195"/>
                    <a:pt x="364" y="1782"/>
                    <a:pt x="170" y="1369"/>
                  </a:cubicBezTo>
                  <a:lnTo>
                    <a:pt x="486" y="495"/>
                  </a:lnTo>
                  <a:cubicBezTo>
                    <a:pt x="826" y="325"/>
                    <a:pt x="1190" y="203"/>
                    <a:pt x="1579" y="179"/>
                  </a:cubicBezTo>
                  <a:close/>
                  <a:moveTo>
                    <a:pt x="1663" y="1"/>
                  </a:moveTo>
                  <a:cubicBezTo>
                    <a:pt x="1635" y="1"/>
                    <a:pt x="1607" y="4"/>
                    <a:pt x="1579" y="9"/>
                  </a:cubicBezTo>
                  <a:cubicBezTo>
                    <a:pt x="1142" y="33"/>
                    <a:pt x="753" y="155"/>
                    <a:pt x="389" y="349"/>
                  </a:cubicBezTo>
                  <a:cubicBezTo>
                    <a:pt x="364" y="374"/>
                    <a:pt x="340" y="374"/>
                    <a:pt x="340" y="398"/>
                  </a:cubicBezTo>
                  <a:lnTo>
                    <a:pt x="0" y="1345"/>
                  </a:lnTo>
                  <a:cubicBezTo>
                    <a:pt x="0" y="1345"/>
                    <a:pt x="0" y="1369"/>
                    <a:pt x="0" y="1394"/>
                  </a:cubicBezTo>
                  <a:cubicBezTo>
                    <a:pt x="73" y="1564"/>
                    <a:pt x="437" y="2365"/>
                    <a:pt x="777" y="2365"/>
                  </a:cubicBezTo>
                  <a:cubicBezTo>
                    <a:pt x="850" y="2365"/>
                    <a:pt x="923" y="2341"/>
                    <a:pt x="972" y="2268"/>
                  </a:cubicBezTo>
                  <a:cubicBezTo>
                    <a:pt x="1215" y="1953"/>
                    <a:pt x="1020" y="1394"/>
                    <a:pt x="899" y="1151"/>
                  </a:cubicBezTo>
                  <a:cubicBezTo>
                    <a:pt x="1215" y="1151"/>
                    <a:pt x="1871" y="1102"/>
                    <a:pt x="2089" y="786"/>
                  </a:cubicBezTo>
                  <a:cubicBezTo>
                    <a:pt x="2186" y="665"/>
                    <a:pt x="2211" y="519"/>
                    <a:pt x="2162" y="374"/>
                  </a:cubicBezTo>
                  <a:cubicBezTo>
                    <a:pt x="2076" y="159"/>
                    <a:pt x="1876" y="1"/>
                    <a:pt x="16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8" name="Google Shape;1828;p43"/>
            <p:cNvSpPr/>
            <p:nvPr/>
          </p:nvSpPr>
          <p:spPr>
            <a:xfrm>
              <a:off x="4730077" y="4175144"/>
              <a:ext cx="156491" cy="223645"/>
            </a:xfrm>
            <a:custGeom>
              <a:avLst/>
              <a:gdLst/>
              <a:ahLst/>
              <a:cxnLst/>
              <a:rect l="l" t="t" r="r" b="b"/>
              <a:pathLst>
                <a:path w="1799" h="2571" extrusionOk="0">
                  <a:moveTo>
                    <a:pt x="649" y="0"/>
                  </a:moveTo>
                  <a:cubicBezTo>
                    <a:pt x="597" y="0"/>
                    <a:pt x="542" y="6"/>
                    <a:pt x="486" y="19"/>
                  </a:cubicBezTo>
                  <a:cubicBezTo>
                    <a:pt x="365" y="44"/>
                    <a:pt x="244" y="141"/>
                    <a:pt x="195" y="262"/>
                  </a:cubicBezTo>
                  <a:cubicBezTo>
                    <a:pt x="98" y="602"/>
                    <a:pt x="511" y="1113"/>
                    <a:pt x="827" y="1501"/>
                  </a:cubicBezTo>
                  <a:cubicBezTo>
                    <a:pt x="632" y="1574"/>
                    <a:pt x="462" y="1671"/>
                    <a:pt x="292" y="1793"/>
                  </a:cubicBezTo>
                  <a:cubicBezTo>
                    <a:pt x="122" y="1890"/>
                    <a:pt x="1" y="2109"/>
                    <a:pt x="49" y="2327"/>
                  </a:cubicBezTo>
                  <a:cubicBezTo>
                    <a:pt x="49" y="2400"/>
                    <a:pt x="122" y="2497"/>
                    <a:pt x="195" y="2522"/>
                  </a:cubicBezTo>
                  <a:cubicBezTo>
                    <a:pt x="268" y="2546"/>
                    <a:pt x="341" y="2570"/>
                    <a:pt x="414" y="2570"/>
                  </a:cubicBezTo>
                  <a:cubicBezTo>
                    <a:pt x="754" y="2522"/>
                    <a:pt x="1094" y="2424"/>
                    <a:pt x="1410" y="2254"/>
                  </a:cubicBezTo>
                  <a:cubicBezTo>
                    <a:pt x="1458" y="2230"/>
                    <a:pt x="1458" y="2181"/>
                    <a:pt x="1434" y="2133"/>
                  </a:cubicBezTo>
                  <a:cubicBezTo>
                    <a:pt x="1434" y="2116"/>
                    <a:pt x="1397" y="2099"/>
                    <a:pt x="1367" y="2099"/>
                  </a:cubicBezTo>
                  <a:cubicBezTo>
                    <a:pt x="1355" y="2099"/>
                    <a:pt x="1344" y="2101"/>
                    <a:pt x="1337" y="2109"/>
                  </a:cubicBezTo>
                  <a:cubicBezTo>
                    <a:pt x="1075" y="2229"/>
                    <a:pt x="664" y="2400"/>
                    <a:pt x="406" y="2400"/>
                  </a:cubicBezTo>
                  <a:cubicBezTo>
                    <a:pt x="352" y="2400"/>
                    <a:pt x="305" y="2393"/>
                    <a:pt x="268" y="2376"/>
                  </a:cubicBezTo>
                  <a:cubicBezTo>
                    <a:pt x="244" y="2352"/>
                    <a:pt x="219" y="2327"/>
                    <a:pt x="195" y="2279"/>
                  </a:cubicBezTo>
                  <a:cubicBezTo>
                    <a:pt x="195" y="2206"/>
                    <a:pt x="219" y="2109"/>
                    <a:pt x="268" y="2036"/>
                  </a:cubicBezTo>
                  <a:cubicBezTo>
                    <a:pt x="462" y="1841"/>
                    <a:pt x="705" y="1696"/>
                    <a:pt x="972" y="1647"/>
                  </a:cubicBezTo>
                  <a:cubicBezTo>
                    <a:pt x="997" y="1647"/>
                    <a:pt x="1021" y="1623"/>
                    <a:pt x="1045" y="1598"/>
                  </a:cubicBezTo>
                  <a:cubicBezTo>
                    <a:pt x="1094" y="1550"/>
                    <a:pt x="1069" y="1526"/>
                    <a:pt x="997" y="1428"/>
                  </a:cubicBezTo>
                  <a:cubicBezTo>
                    <a:pt x="389" y="724"/>
                    <a:pt x="316" y="432"/>
                    <a:pt x="365" y="311"/>
                  </a:cubicBezTo>
                  <a:cubicBezTo>
                    <a:pt x="365" y="287"/>
                    <a:pt x="389" y="214"/>
                    <a:pt x="511" y="190"/>
                  </a:cubicBezTo>
                  <a:cubicBezTo>
                    <a:pt x="554" y="179"/>
                    <a:pt x="596" y="174"/>
                    <a:pt x="636" y="174"/>
                  </a:cubicBezTo>
                  <a:cubicBezTo>
                    <a:pt x="1244" y="174"/>
                    <a:pt x="1628" y="1283"/>
                    <a:pt x="1628" y="1283"/>
                  </a:cubicBezTo>
                  <a:cubicBezTo>
                    <a:pt x="1652" y="1307"/>
                    <a:pt x="1701" y="1331"/>
                    <a:pt x="1725" y="1331"/>
                  </a:cubicBezTo>
                  <a:cubicBezTo>
                    <a:pt x="1774" y="1307"/>
                    <a:pt x="1798" y="1258"/>
                    <a:pt x="1798" y="1210"/>
                  </a:cubicBezTo>
                  <a:cubicBezTo>
                    <a:pt x="1776" y="1165"/>
                    <a:pt x="1373" y="0"/>
                    <a:pt x="6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9" name="Google Shape;1829;p43"/>
            <p:cNvSpPr/>
            <p:nvPr/>
          </p:nvSpPr>
          <p:spPr>
            <a:xfrm>
              <a:off x="4828807" y="4113296"/>
              <a:ext cx="167625" cy="150227"/>
            </a:xfrm>
            <a:custGeom>
              <a:avLst/>
              <a:gdLst/>
              <a:ahLst/>
              <a:cxnLst/>
              <a:rect l="l" t="t" r="r" b="b"/>
              <a:pathLst>
                <a:path w="1927" h="1727" extrusionOk="0">
                  <a:moveTo>
                    <a:pt x="119" y="1"/>
                  </a:moveTo>
                  <a:cubicBezTo>
                    <a:pt x="57" y="1"/>
                    <a:pt x="1" y="74"/>
                    <a:pt x="56" y="147"/>
                  </a:cubicBezTo>
                  <a:cubicBezTo>
                    <a:pt x="347" y="463"/>
                    <a:pt x="566" y="828"/>
                    <a:pt x="712" y="1241"/>
                  </a:cubicBezTo>
                  <a:cubicBezTo>
                    <a:pt x="663" y="1386"/>
                    <a:pt x="639" y="1532"/>
                    <a:pt x="663" y="1654"/>
                  </a:cubicBezTo>
                  <a:cubicBezTo>
                    <a:pt x="663" y="1702"/>
                    <a:pt x="712" y="1726"/>
                    <a:pt x="736" y="1726"/>
                  </a:cubicBezTo>
                  <a:cubicBezTo>
                    <a:pt x="785" y="1726"/>
                    <a:pt x="809" y="1702"/>
                    <a:pt x="833" y="1678"/>
                  </a:cubicBezTo>
                  <a:cubicBezTo>
                    <a:pt x="882" y="1532"/>
                    <a:pt x="882" y="1411"/>
                    <a:pt x="858" y="1265"/>
                  </a:cubicBezTo>
                  <a:cubicBezTo>
                    <a:pt x="882" y="1241"/>
                    <a:pt x="906" y="1216"/>
                    <a:pt x="906" y="1192"/>
                  </a:cubicBezTo>
                  <a:cubicBezTo>
                    <a:pt x="1149" y="876"/>
                    <a:pt x="1489" y="706"/>
                    <a:pt x="1854" y="658"/>
                  </a:cubicBezTo>
                  <a:cubicBezTo>
                    <a:pt x="1902" y="633"/>
                    <a:pt x="1926" y="609"/>
                    <a:pt x="1926" y="560"/>
                  </a:cubicBezTo>
                  <a:cubicBezTo>
                    <a:pt x="1902" y="512"/>
                    <a:pt x="1854" y="488"/>
                    <a:pt x="1829" y="488"/>
                  </a:cubicBezTo>
                  <a:cubicBezTo>
                    <a:pt x="1441" y="536"/>
                    <a:pt x="1076" y="730"/>
                    <a:pt x="809" y="1046"/>
                  </a:cubicBezTo>
                  <a:cubicBezTo>
                    <a:pt x="663" y="658"/>
                    <a:pt x="445" y="318"/>
                    <a:pt x="177" y="26"/>
                  </a:cubicBezTo>
                  <a:cubicBezTo>
                    <a:pt x="160" y="8"/>
                    <a:pt x="139" y="1"/>
                    <a:pt x="1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0" name="Google Shape;1830;p43"/>
            <p:cNvSpPr/>
            <p:nvPr/>
          </p:nvSpPr>
          <p:spPr>
            <a:xfrm>
              <a:off x="4318023" y="4482647"/>
              <a:ext cx="515662" cy="562722"/>
            </a:xfrm>
            <a:custGeom>
              <a:avLst/>
              <a:gdLst/>
              <a:ahLst/>
              <a:cxnLst/>
              <a:rect l="l" t="t" r="r" b="b"/>
              <a:pathLst>
                <a:path w="5928" h="6469" extrusionOk="0">
                  <a:moveTo>
                    <a:pt x="5857" y="0"/>
                  </a:moveTo>
                  <a:cubicBezTo>
                    <a:pt x="5849" y="0"/>
                    <a:pt x="5840" y="2"/>
                    <a:pt x="5831" y="7"/>
                  </a:cubicBezTo>
                  <a:cubicBezTo>
                    <a:pt x="5782" y="7"/>
                    <a:pt x="5758" y="31"/>
                    <a:pt x="5758" y="80"/>
                  </a:cubicBezTo>
                  <a:cubicBezTo>
                    <a:pt x="5758" y="250"/>
                    <a:pt x="5734" y="396"/>
                    <a:pt x="5734" y="566"/>
                  </a:cubicBezTo>
                  <a:cubicBezTo>
                    <a:pt x="5709" y="590"/>
                    <a:pt x="5734" y="638"/>
                    <a:pt x="5782" y="638"/>
                  </a:cubicBezTo>
                  <a:lnTo>
                    <a:pt x="5782" y="614"/>
                  </a:lnTo>
                  <a:cubicBezTo>
                    <a:pt x="5791" y="619"/>
                    <a:pt x="5801" y="621"/>
                    <a:pt x="5810" y="621"/>
                  </a:cubicBezTo>
                  <a:cubicBezTo>
                    <a:pt x="5848" y="621"/>
                    <a:pt x="5879" y="585"/>
                    <a:pt x="5879" y="566"/>
                  </a:cubicBezTo>
                  <a:cubicBezTo>
                    <a:pt x="5904" y="396"/>
                    <a:pt x="5928" y="225"/>
                    <a:pt x="5928" y="80"/>
                  </a:cubicBezTo>
                  <a:cubicBezTo>
                    <a:pt x="5928" y="40"/>
                    <a:pt x="5896" y="0"/>
                    <a:pt x="5857" y="0"/>
                  </a:cubicBezTo>
                  <a:close/>
                  <a:moveTo>
                    <a:pt x="5682" y="972"/>
                  </a:moveTo>
                  <a:cubicBezTo>
                    <a:pt x="5644" y="972"/>
                    <a:pt x="5612" y="1007"/>
                    <a:pt x="5612" y="1027"/>
                  </a:cubicBezTo>
                  <a:cubicBezTo>
                    <a:pt x="5564" y="1197"/>
                    <a:pt x="5515" y="1343"/>
                    <a:pt x="5442" y="1489"/>
                  </a:cubicBezTo>
                  <a:cubicBezTo>
                    <a:pt x="5418" y="1513"/>
                    <a:pt x="5442" y="1562"/>
                    <a:pt x="5491" y="1586"/>
                  </a:cubicBezTo>
                  <a:lnTo>
                    <a:pt x="5515" y="1586"/>
                  </a:lnTo>
                  <a:lnTo>
                    <a:pt x="5515" y="1562"/>
                  </a:lnTo>
                  <a:cubicBezTo>
                    <a:pt x="5523" y="1570"/>
                    <a:pt x="5531" y="1572"/>
                    <a:pt x="5539" y="1572"/>
                  </a:cubicBezTo>
                  <a:cubicBezTo>
                    <a:pt x="5555" y="1572"/>
                    <a:pt x="5572" y="1562"/>
                    <a:pt x="5588" y="1562"/>
                  </a:cubicBezTo>
                  <a:cubicBezTo>
                    <a:pt x="5661" y="1392"/>
                    <a:pt x="5734" y="1246"/>
                    <a:pt x="5782" y="1076"/>
                  </a:cubicBezTo>
                  <a:cubicBezTo>
                    <a:pt x="5782" y="1027"/>
                    <a:pt x="5758" y="1003"/>
                    <a:pt x="5709" y="979"/>
                  </a:cubicBezTo>
                  <a:cubicBezTo>
                    <a:pt x="5700" y="974"/>
                    <a:pt x="5691" y="972"/>
                    <a:pt x="5682" y="972"/>
                  </a:cubicBezTo>
                  <a:close/>
                  <a:moveTo>
                    <a:pt x="4303" y="1753"/>
                  </a:moveTo>
                  <a:cubicBezTo>
                    <a:pt x="4217" y="1753"/>
                    <a:pt x="4164" y="1879"/>
                    <a:pt x="4276" y="1902"/>
                  </a:cubicBezTo>
                  <a:cubicBezTo>
                    <a:pt x="4398" y="1975"/>
                    <a:pt x="4543" y="2047"/>
                    <a:pt x="4640" y="2169"/>
                  </a:cubicBezTo>
                  <a:cubicBezTo>
                    <a:pt x="4640" y="2193"/>
                    <a:pt x="4665" y="2193"/>
                    <a:pt x="4689" y="2193"/>
                  </a:cubicBezTo>
                  <a:cubicBezTo>
                    <a:pt x="4713" y="2193"/>
                    <a:pt x="4738" y="2193"/>
                    <a:pt x="4762" y="2169"/>
                  </a:cubicBezTo>
                  <a:cubicBezTo>
                    <a:pt x="4786" y="2145"/>
                    <a:pt x="4786" y="2096"/>
                    <a:pt x="4762" y="2072"/>
                  </a:cubicBezTo>
                  <a:cubicBezTo>
                    <a:pt x="4640" y="1926"/>
                    <a:pt x="4495" y="1829"/>
                    <a:pt x="4325" y="1756"/>
                  </a:cubicBezTo>
                  <a:cubicBezTo>
                    <a:pt x="4317" y="1754"/>
                    <a:pt x="4310" y="1753"/>
                    <a:pt x="4303" y="1753"/>
                  </a:cubicBezTo>
                  <a:close/>
                  <a:moveTo>
                    <a:pt x="3790" y="1732"/>
                  </a:moveTo>
                  <a:cubicBezTo>
                    <a:pt x="3596" y="1780"/>
                    <a:pt x="3474" y="1926"/>
                    <a:pt x="3474" y="2120"/>
                  </a:cubicBezTo>
                  <a:cubicBezTo>
                    <a:pt x="3450" y="2145"/>
                    <a:pt x="3450" y="2169"/>
                    <a:pt x="3474" y="2193"/>
                  </a:cubicBezTo>
                  <a:cubicBezTo>
                    <a:pt x="3474" y="2242"/>
                    <a:pt x="3499" y="2266"/>
                    <a:pt x="3547" y="2266"/>
                  </a:cubicBezTo>
                  <a:lnTo>
                    <a:pt x="3572" y="2266"/>
                  </a:lnTo>
                  <a:cubicBezTo>
                    <a:pt x="3620" y="2242"/>
                    <a:pt x="3644" y="2193"/>
                    <a:pt x="3620" y="2169"/>
                  </a:cubicBezTo>
                  <a:lnTo>
                    <a:pt x="3620" y="2120"/>
                  </a:lnTo>
                  <a:cubicBezTo>
                    <a:pt x="3644" y="1999"/>
                    <a:pt x="3717" y="1926"/>
                    <a:pt x="3839" y="1902"/>
                  </a:cubicBezTo>
                  <a:cubicBezTo>
                    <a:pt x="3887" y="1877"/>
                    <a:pt x="3912" y="1829"/>
                    <a:pt x="3887" y="1780"/>
                  </a:cubicBezTo>
                  <a:cubicBezTo>
                    <a:pt x="3887" y="1756"/>
                    <a:pt x="3839" y="1732"/>
                    <a:pt x="3790" y="1732"/>
                  </a:cubicBezTo>
                  <a:close/>
                  <a:moveTo>
                    <a:pt x="5248" y="1835"/>
                  </a:moveTo>
                  <a:cubicBezTo>
                    <a:pt x="5230" y="1835"/>
                    <a:pt x="5211" y="1841"/>
                    <a:pt x="5199" y="1853"/>
                  </a:cubicBezTo>
                  <a:cubicBezTo>
                    <a:pt x="5078" y="1975"/>
                    <a:pt x="4981" y="2072"/>
                    <a:pt x="4835" y="2169"/>
                  </a:cubicBezTo>
                  <a:cubicBezTo>
                    <a:pt x="4786" y="2169"/>
                    <a:pt x="4786" y="2217"/>
                    <a:pt x="4811" y="2266"/>
                  </a:cubicBezTo>
                  <a:cubicBezTo>
                    <a:pt x="4811" y="2290"/>
                    <a:pt x="4859" y="2315"/>
                    <a:pt x="4883" y="2315"/>
                  </a:cubicBezTo>
                  <a:lnTo>
                    <a:pt x="4883" y="2290"/>
                  </a:lnTo>
                  <a:cubicBezTo>
                    <a:pt x="4883" y="2290"/>
                    <a:pt x="4908" y="2290"/>
                    <a:pt x="4908" y="2315"/>
                  </a:cubicBezTo>
                  <a:cubicBezTo>
                    <a:pt x="5053" y="2217"/>
                    <a:pt x="5199" y="2096"/>
                    <a:pt x="5296" y="1975"/>
                  </a:cubicBezTo>
                  <a:cubicBezTo>
                    <a:pt x="5345" y="1926"/>
                    <a:pt x="5345" y="1877"/>
                    <a:pt x="5296" y="1853"/>
                  </a:cubicBezTo>
                  <a:cubicBezTo>
                    <a:pt x="5284" y="1841"/>
                    <a:pt x="5266" y="1835"/>
                    <a:pt x="5248" y="1835"/>
                  </a:cubicBezTo>
                  <a:close/>
                  <a:moveTo>
                    <a:pt x="4416" y="2312"/>
                  </a:moveTo>
                  <a:cubicBezTo>
                    <a:pt x="4410" y="2312"/>
                    <a:pt x="4404" y="2313"/>
                    <a:pt x="4398" y="2315"/>
                  </a:cubicBezTo>
                  <a:cubicBezTo>
                    <a:pt x="4276" y="2339"/>
                    <a:pt x="4179" y="2363"/>
                    <a:pt x="4057" y="2363"/>
                  </a:cubicBezTo>
                  <a:lnTo>
                    <a:pt x="3936" y="2363"/>
                  </a:lnTo>
                  <a:cubicBezTo>
                    <a:pt x="3930" y="2362"/>
                    <a:pt x="3925" y="2361"/>
                    <a:pt x="3920" y="2361"/>
                  </a:cubicBezTo>
                  <a:cubicBezTo>
                    <a:pt x="3836" y="2361"/>
                    <a:pt x="3820" y="2533"/>
                    <a:pt x="3912" y="2533"/>
                  </a:cubicBezTo>
                  <a:lnTo>
                    <a:pt x="4057" y="2533"/>
                  </a:lnTo>
                  <a:lnTo>
                    <a:pt x="4057" y="2509"/>
                  </a:lnTo>
                  <a:cubicBezTo>
                    <a:pt x="4179" y="2509"/>
                    <a:pt x="4300" y="2509"/>
                    <a:pt x="4422" y="2485"/>
                  </a:cubicBezTo>
                  <a:cubicBezTo>
                    <a:pt x="4535" y="2462"/>
                    <a:pt x="4500" y="2312"/>
                    <a:pt x="4416" y="2312"/>
                  </a:cubicBezTo>
                  <a:close/>
                  <a:moveTo>
                    <a:pt x="4946" y="2451"/>
                  </a:moveTo>
                  <a:cubicBezTo>
                    <a:pt x="4934" y="2451"/>
                    <a:pt x="4921" y="2454"/>
                    <a:pt x="4908" y="2460"/>
                  </a:cubicBezTo>
                  <a:cubicBezTo>
                    <a:pt x="4859" y="2485"/>
                    <a:pt x="4859" y="2533"/>
                    <a:pt x="4859" y="2582"/>
                  </a:cubicBezTo>
                  <a:cubicBezTo>
                    <a:pt x="4932" y="2728"/>
                    <a:pt x="4956" y="2873"/>
                    <a:pt x="4981" y="3019"/>
                  </a:cubicBezTo>
                  <a:cubicBezTo>
                    <a:pt x="4981" y="3068"/>
                    <a:pt x="5029" y="3092"/>
                    <a:pt x="5078" y="3092"/>
                  </a:cubicBezTo>
                  <a:cubicBezTo>
                    <a:pt x="5126" y="3092"/>
                    <a:pt x="5151" y="3043"/>
                    <a:pt x="5151" y="3019"/>
                  </a:cubicBezTo>
                  <a:cubicBezTo>
                    <a:pt x="5126" y="2825"/>
                    <a:pt x="5078" y="2679"/>
                    <a:pt x="5029" y="2509"/>
                  </a:cubicBezTo>
                  <a:cubicBezTo>
                    <a:pt x="5011" y="2473"/>
                    <a:pt x="4981" y="2451"/>
                    <a:pt x="4946" y="2451"/>
                  </a:cubicBezTo>
                  <a:close/>
                  <a:moveTo>
                    <a:pt x="5078" y="3432"/>
                  </a:moveTo>
                  <a:cubicBezTo>
                    <a:pt x="5029" y="3432"/>
                    <a:pt x="5005" y="3456"/>
                    <a:pt x="4981" y="3505"/>
                  </a:cubicBezTo>
                  <a:cubicBezTo>
                    <a:pt x="4956" y="3651"/>
                    <a:pt x="4932" y="3821"/>
                    <a:pt x="4883" y="3966"/>
                  </a:cubicBezTo>
                  <a:cubicBezTo>
                    <a:pt x="4859" y="3991"/>
                    <a:pt x="4883" y="4039"/>
                    <a:pt x="4908" y="4064"/>
                  </a:cubicBezTo>
                  <a:lnTo>
                    <a:pt x="4956" y="4064"/>
                  </a:lnTo>
                  <a:cubicBezTo>
                    <a:pt x="4981" y="4064"/>
                    <a:pt x="5005" y="4039"/>
                    <a:pt x="5029" y="4015"/>
                  </a:cubicBezTo>
                  <a:cubicBezTo>
                    <a:pt x="5078" y="3869"/>
                    <a:pt x="5126" y="3699"/>
                    <a:pt x="5151" y="3529"/>
                  </a:cubicBezTo>
                  <a:cubicBezTo>
                    <a:pt x="5151" y="3481"/>
                    <a:pt x="5126" y="3432"/>
                    <a:pt x="5078" y="3432"/>
                  </a:cubicBezTo>
                  <a:close/>
                  <a:moveTo>
                    <a:pt x="4703" y="4339"/>
                  </a:moveTo>
                  <a:cubicBezTo>
                    <a:pt x="4677" y="4339"/>
                    <a:pt x="4655" y="4351"/>
                    <a:pt x="4640" y="4379"/>
                  </a:cubicBezTo>
                  <a:cubicBezTo>
                    <a:pt x="4543" y="4501"/>
                    <a:pt x="4422" y="4622"/>
                    <a:pt x="4325" y="4720"/>
                  </a:cubicBezTo>
                  <a:cubicBezTo>
                    <a:pt x="4276" y="4744"/>
                    <a:pt x="4276" y="4792"/>
                    <a:pt x="4325" y="4841"/>
                  </a:cubicBezTo>
                  <a:cubicBezTo>
                    <a:pt x="4325" y="4841"/>
                    <a:pt x="4349" y="4865"/>
                    <a:pt x="4373" y="4865"/>
                  </a:cubicBezTo>
                  <a:lnTo>
                    <a:pt x="4373" y="4841"/>
                  </a:lnTo>
                  <a:lnTo>
                    <a:pt x="4422" y="4841"/>
                  </a:lnTo>
                  <a:cubicBezTo>
                    <a:pt x="4543" y="4720"/>
                    <a:pt x="4665" y="4598"/>
                    <a:pt x="4762" y="4477"/>
                  </a:cubicBezTo>
                  <a:cubicBezTo>
                    <a:pt x="4786" y="4428"/>
                    <a:pt x="4786" y="4379"/>
                    <a:pt x="4762" y="4355"/>
                  </a:cubicBezTo>
                  <a:cubicBezTo>
                    <a:pt x="4742" y="4345"/>
                    <a:pt x="4722" y="4339"/>
                    <a:pt x="4703" y="4339"/>
                  </a:cubicBezTo>
                  <a:close/>
                  <a:moveTo>
                    <a:pt x="3975" y="4971"/>
                  </a:moveTo>
                  <a:cubicBezTo>
                    <a:pt x="3960" y="4971"/>
                    <a:pt x="3946" y="4977"/>
                    <a:pt x="3936" y="4987"/>
                  </a:cubicBezTo>
                  <a:cubicBezTo>
                    <a:pt x="3790" y="5060"/>
                    <a:pt x="3644" y="5108"/>
                    <a:pt x="3474" y="5133"/>
                  </a:cubicBezTo>
                  <a:cubicBezTo>
                    <a:pt x="3450" y="5157"/>
                    <a:pt x="3402" y="5205"/>
                    <a:pt x="3426" y="5254"/>
                  </a:cubicBezTo>
                  <a:cubicBezTo>
                    <a:pt x="3426" y="5278"/>
                    <a:pt x="3474" y="5303"/>
                    <a:pt x="3499" y="5303"/>
                  </a:cubicBezTo>
                  <a:lnTo>
                    <a:pt x="3523" y="5303"/>
                  </a:lnTo>
                  <a:cubicBezTo>
                    <a:pt x="3693" y="5254"/>
                    <a:pt x="3839" y="5205"/>
                    <a:pt x="4009" y="5133"/>
                  </a:cubicBezTo>
                  <a:cubicBezTo>
                    <a:pt x="4033" y="5108"/>
                    <a:pt x="4057" y="5060"/>
                    <a:pt x="4033" y="5011"/>
                  </a:cubicBezTo>
                  <a:cubicBezTo>
                    <a:pt x="4019" y="4983"/>
                    <a:pt x="3996" y="4971"/>
                    <a:pt x="3975" y="4971"/>
                  </a:cubicBezTo>
                  <a:close/>
                  <a:moveTo>
                    <a:pt x="1531" y="5205"/>
                  </a:moveTo>
                  <a:cubicBezTo>
                    <a:pt x="1434" y="5205"/>
                    <a:pt x="1434" y="5375"/>
                    <a:pt x="1531" y="5375"/>
                  </a:cubicBezTo>
                  <a:lnTo>
                    <a:pt x="2041" y="5375"/>
                  </a:lnTo>
                  <a:cubicBezTo>
                    <a:pt x="2065" y="5375"/>
                    <a:pt x="2114" y="5327"/>
                    <a:pt x="2114" y="5303"/>
                  </a:cubicBezTo>
                  <a:cubicBezTo>
                    <a:pt x="2114" y="5254"/>
                    <a:pt x="2090" y="5205"/>
                    <a:pt x="2041" y="5205"/>
                  </a:cubicBezTo>
                  <a:close/>
                  <a:moveTo>
                    <a:pt x="2527" y="5205"/>
                  </a:moveTo>
                  <a:cubicBezTo>
                    <a:pt x="2478" y="5205"/>
                    <a:pt x="2454" y="5254"/>
                    <a:pt x="2454" y="5278"/>
                  </a:cubicBezTo>
                  <a:cubicBezTo>
                    <a:pt x="2430" y="5327"/>
                    <a:pt x="2478" y="5375"/>
                    <a:pt x="2527" y="5375"/>
                  </a:cubicBezTo>
                  <a:lnTo>
                    <a:pt x="3013" y="5375"/>
                  </a:lnTo>
                  <a:cubicBezTo>
                    <a:pt x="3061" y="5375"/>
                    <a:pt x="3110" y="5327"/>
                    <a:pt x="3110" y="5278"/>
                  </a:cubicBezTo>
                  <a:cubicBezTo>
                    <a:pt x="3086" y="5230"/>
                    <a:pt x="3061" y="5205"/>
                    <a:pt x="3013" y="5205"/>
                  </a:cubicBezTo>
                  <a:close/>
                  <a:moveTo>
                    <a:pt x="1044" y="5270"/>
                  </a:moveTo>
                  <a:cubicBezTo>
                    <a:pt x="1037" y="5270"/>
                    <a:pt x="1029" y="5273"/>
                    <a:pt x="1021" y="5278"/>
                  </a:cubicBezTo>
                  <a:cubicBezTo>
                    <a:pt x="851" y="5327"/>
                    <a:pt x="681" y="5400"/>
                    <a:pt x="559" y="5497"/>
                  </a:cubicBezTo>
                  <a:cubicBezTo>
                    <a:pt x="511" y="5545"/>
                    <a:pt x="511" y="5594"/>
                    <a:pt x="559" y="5618"/>
                  </a:cubicBezTo>
                  <a:cubicBezTo>
                    <a:pt x="559" y="5643"/>
                    <a:pt x="584" y="5643"/>
                    <a:pt x="608" y="5667"/>
                  </a:cubicBezTo>
                  <a:cubicBezTo>
                    <a:pt x="632" y="5643"/>
                    <a:pt x="632" y="5643"/>
                    <a:pt x="657" y="5643"/>
                  </a:cubicBezTo>
                  <a:cubicBezTo>
                    <a:pt x="778" y="5545"/>
                    <a:pt x="899" y="5473"/>
                    <a:pt x="1069" y="5424"/>
                  </a:cubicBezTo>
                  <a:cubicBezTo>
                    <a:pt x="1134" y="5424"/>
                    <a:pt x="1103" y="5270"/>
                    <a:pt x="1044" y="5270"/>
                  </a:cubicBezTo>
                  <a:close/>
                  <a:moveTo>
                    <a:pt x="295" y="5864"/>
                  </a:moveTo>
                  <a:cubicBezTo>
                    <a:pt x="265" y="5864"/>
                    <a:pt x="235" y="5877"/>
                    <a:pt x="219" y="5910"/>
                  </a:cubicBezTo>
                  <a:cubicBezTo>
                    <a:pt x="122" y="6056"/>
                    <a:pt x="74" y="6201"/>
                    <a:pt x="25" y="6371"/>
                  </a:cubicBezTo>
                  <a:cubicBezTo>
                    <a:pt x="1" y="6420"/>
                    <a:pt x="25" y="6469"/>
                    <a:pt x="74" y="6469"/>
                  </a:cubicBezTo>
                  <a:lnTo>
                    <a:pt x="98" y="6469"/>
                  </a:lnTo>
                  <a:cubicBezTo>
                    <a:pt x="122" y="6469"/>
                    <a:pt x="146" y="6444"/>
                    <a:pt x="171" y="6420"/>
                  </a:cubicBezTo>
                  <a:cubicBezTo>
                    <a:pt x="219" y="6274"/>
                    <a:pt x="292" y="6129"/>
                    <a:pt x="365" y="5983"/>
                  </a:cubicBezTo>
                  <a:cubicBezTo>
                    <a:pt x="414" y="5918"/>
                    <a:pt x="354" y="5864"/>
                    <a:pt x="295" y="586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8" descr="Let&amp;#39;s Sing, Act, and Move Around! | Small Online Class for Ages 3-6 |  Outschool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10" descr="Let&amp;#39;s Sing, Act, and Move Around! | Small Online Class for Ages 3-6 |  Outschool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6" name="Picture 12" descr="Bạn cần chọn cho bé những bài hát có tiết tấu vừa phải để bé có thể dễ dàng  nhẩm theo kịp. Bạn cần đặc biệt chú ý đến nội… | Kid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775" y="1200150"/>
            <a:ext cx="7010400" cy="3943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371600" y="312738"/>
            <a:ext cx="64293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latin typeface=".VnTimeH" panose="020B7200000000000000" pitchFamily="34" charset="0"/>
              </a:rPr>
              <a:t>Let’s sing together!</a:t>
            </a:r>
            <a:endParaRPr lang="en-US" sz="4000" dirty="0">
              <a:latin typeface=".VnTimeH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4050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6" name="Google Shape;2046;p47"/>
          <p:cNvSpPr txBox="1">
            <a:spLocks noGrp="1"/>
          </p:cNvSpPr>
          <p:nvPr>
            <p:ph type="title" idx="2"/>
          </p:nvPr>
        </p:nvSpPr>
        <p:spPr>
          <a:xfrm>
            <a:off x="5956050" y="1286888"/>
            <a:ext cx="2129100" cy="137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2</a:t>
            </a:r>
            <a:endParaRPr dirty="0"/>
          </a:p>
        </p:txBody>
      </p:sp>
      <p:grpSp>
        <p:nvGrpSpPr>
          <p:cNvPr id="2047" name="Google Shape;2047;p47"/>
          <p:cNvGrpSpPr/>
          <p:nvPr/>
        </p:nvGrpSpPr>
        <p:grpSpPr>
          <a:xfrm>
            <a:off x="1996080" y="3259010"/>
            <a:ext cx="2885526" cy="1790735"/>
            <a:chOff x="1252468" y="2302425"/>
            <a:chExt cx="1114964" cy="691938"/>
          </a:xfrm>
        </p:grpSpPr>
        <p:sp>
          <p:nvSpPr>
            <p:cNvPr id="2048" name="Google Shape;2048;p47"/>
            <p:cNvSpPr/>
            <p:nvPr/>
          </p:nvSpPr>
          <p:spPr>
            <a:xfrm>
              <a:off x="1397688" y="2670586"/>
              <a:ext cx="10971" cy="89110"/>
            </a:xfrm>
            <a:custGeom>
              <a:avLst/>
              <a:gdLst/>
              <a:ahLst/>
              <a:cxnLst/>
              <a:rect l="l" t="t" r="r" b="b"/>
              <a:pathLst>
                <a:path w="131" h="1064" extrusionOk="0">
                  <a:moveTo>
                    <a:pt x="22" y="1"/>
                  </a:moveTo>
                  <a:lnTo>
                    <a:pt x="22" y="1"/>
                  </a:lnTo>
                  <a:cubicBezTo>
                    <a:pt x="44" y="326"/>
                    <a:pt x="44" y="673"/>
                    <a:pt x="1" y="998"/>
                  </a:cubicBezTo>
                  <a:lnTo>
                    <a:pt x="1" y="1063"/>
                  </a:lnTo>
                  <a:lnTo>
                    <a:pt x="66" y="1063"/>
                  </a:lnTo>
                  <a:cubicBezTo>
                    <a:pt x="109" y="781"/>
                    <a:pt x="131" y="500"/>
                    <a:pt x="109" y="239"/>
                  </a:cubicBezTo>
                  <a:lnTo>
                    <a:pt x="109" y="15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9" name="Google Shape;2049;p47"/>
            <p:cNvSpPr/>
            <p:nvPr/>
          </p:nvSpPr>
          <p:spPr>
            <a:xfrm>
              <a:off x="2111313" y="2668828"/>
              <a:ext cx="121689" cy="80149"/>
            </a:xfrm>
            <a:custGeom>
              <a:avLst/>
              <a:gdLst/>
              <a:ahLst/>
              <a:cxnLst/>
              <a:rect l="l" t="t" r="r" b="b"/>
              <a:pathLst>
                <a:path w="1453" h="957" extrusionOk="0">
                  <a:moveTo>
                    <a:pt x="672" y="0"/>
                  </a:moveTo>
                  <a:cubicBezTo>
                    <a:pt x="586" y="0"/>
                    <a:pt x="521" y="44"/>
                    <a:pt x="456" y="109"/>
                  </a:cubicBezTo>
                  <a:cubicBezTo>
                    <a:pt x="347" y="239"/>
                    <a:pt x="0" y="802"/>
                    <a:pt x="174" y="933"/>
                  </a:cubicBezTo>
                  <a:cubicBezTo>
                    <a:pt x="197" y="950"/>
                    <a:pt x="236" y="956"/>
                    <a:pt x="284" y="956"/>
                  </a:cubicBezTo>
                  <a:cubicBezTo>
                    <a:pt x="417" y="956"/>
                    <a:pt x="614" y="905"/>
                    <a:pt x="694" y="889"/>
                  </a:cubicBezTo>
                  <a:lnTo>
                    <a:pt x="1236" y="846"/>
                  </a:lnTo>
                  <a:cubicBezTo>
                    <a:pt x="1301" y="846"/>
                    <a:pt x="1388" y="802"/>
                    <a:pt x="1431" y="759"/>
                  </a:cubicBezTo>
                  <a:cubicBezTo>
                    <a:pt x="1453" y="716"/>
                    <a:pt x="1453" y="629"/>
                    <a:pt x="1431" y="586"/>
                  </a:cubicBezTo>
                  <a:cubicBezTo>
                    <a:pt x="1388" y="542"/>
                    <a:pt x="1366" y="499"/>
                    <a:pt x="1301" y="456"/>
                  </a:cubicBezTo>
                  <a:cubicBezTo>
                    <a:pt x="1193" y="347"/>
                    <a:pt x="1063" y="239"/>
                    <a:pt x="932" y="130"/>
                  </a:cubicBezTo>
                  <a:cubicBezTo>
                    <a:pt x="867" y="44"/>
                    <a:pt x="781" y="0"/>
                    <a:pt x="67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0" name="Google Shape;2050;p47"/>
            <p:cNvSpPr/>
            <p:nvPr/>
          </p:nvSpPr>
          <p:spPr>
            <a:xfrm>
              <a:off x="1252468" y="2488599"/>
              <a:ext cx="806261" cy="296475"/>
            </a:xfrm>
            <a:custGeom>
              <a:avLst/>
              <a:gdLst/>
              <a:ahLst/>
              <a:cxnLst/>
              <a:rect l="l" t="t" r="r" b="b"/>
              <a:pathLst>
                <a:path w="9627" h="3540" extrusionOk="0">
                  <a:moveTo>
                    <a:pt x="6040" y="0"/>
                  </a:moveTo>
                  <a:cubicBezTo>
                    <a:pt x="5761" y="0"/>
                    <a:pt x="5493" y="39"/>
                    <a:pt x="5225" y="93"/>
                  </a:cubicBezTo>
                  <a:cubicBezTo>
                    <a:pt x="4965" y="158"/>
                    <a:pt x="4705" y="244"/>
                    <a:pt x="4467" y="353"/>
                  </a:cubicBezTo>
                  <a:lnTo>
                    <a:pt x="4336" y="418"/>
                  </a:lnTo>
                  <a:cubicBezTo>
                    <a:pt x="4011" y="570"/>
                    <a:pt x="3708" y="743"/>
                    <a:pt x="3426" y="917"/>
                  </a:cubicBezTo>
                  <a:lnTo>
                    <a:pt x="3079" y="1133"/>
                  </a:lnTo>
                  <a:lnTo>
                    <a:pt x="2884" y="1263"/>
                  </a:lnTo>
                  <a:lnTo>
                    <a:pt x="1106" y="2412"/>
                  </a:lnTo>
                  <a:lnTo>
                    <a:pt x="933" y="2521"/>
                  </a:lnTo>
                  <a:lnTo>
                    <a:pt x="0" y="3128"/>
                  </a:lnTo>
                  <a:cubicBezTo>
                    <a:pt x="477" y="3258"/>
                    <a:pt x="976" y="3345"/>
                    <a:pt x="1453" y="3410"/>
                  </a:cubicBezTo>
                  <a:lnTo>
                    <a:pt x="1496" y="3410"/>
                  </a:lnTo>
                  <a:cubicBezTo>
                    <a:pt x="2038" y="3496"/>
                    <a:pt x="2580" y="3540"/>
                    <a:pt x="3122" y="3540"/>
                  </a:cubicBezTo>
                  <a:lnTo>
                    <a:pt x="3231" y="3540"/>
                  </a:lnTo>
                  <a:cubicBezTo>
                    <a:pt x="3708" y="3518"/>
                    <a:pt x="4163" y="3496"/>
                    <a:pt x="4640" y="3431"/>
                  </a:cubicBezTo>
                  <a:cubicBezTo>
                    <a:pt x="4662" y="3410"/>
                    <a:pt x="4705" y="3410"/>
                    <a:pt x="4748" y="3410"/>
                  </a:cubicBezTo>
                  <a:cubicBezTo>
                    <a:pt x="5269" y="3323"/>
                    <a:pt x="5789" y="3193"/>
                    <a:pt x="6309" y="3041"/>
                  </a:cubicBezTo>
                  <a:lnTo>
                    <a:pt x="6418" y="3020"/>
                  </a:lnTo>
                  <a:cubicBezTo>
                    <a:pt x="6895" y="2846"/>
                    <a:pt x="7372" y="2673"/>
                    <a:pt x="7827" y="2456"/>
                  </a:cubicBezTo>
                  <a:lnTo>
                    <a:pt x="7979" y="2391"/>
                  </a:lnTo>
                  <a:cubicBezTo>
                    <a:pt x="8391" y="2174"/>
                    <a:pt x="8781" y="1957"/>
                    <a:pt x="9193" y="1719"/>
                  </a:cubicBezTo>
                  <a:cubicBezTo>
                    <a:pt x="9215" y="1697"/>
                    <a:pt x="9236" y="1697"/>
                    <a:pt x="9258" y="1675"/>
                  </a:cubicBezTo>
                  <a:cubicBezTo>
                    <a:pt x="9388" y="1589"/>
                    <a:pt x="9496" y="1524"/>
                    <a:pt x="9626" y="1437"/>
                  </a:cubicBezTo>
                  <a:cubicBezTo>
                    <a:pt x="9019" y="917"/>
                    <a:pt x="8326" y="505"/>
                    <a:pt x="7589" y="244"/>
                  </a:cubicBezTo>
                  <a:cubicBezTo>
                    <a:pt x="7177" y="114"/>
                    <a:pt x="6743" y="28"/>
                    <a:pt x="6309" y="6"/>
                  </a:cubicBezTo>
                  <a:lnTo>
                    <a:pt x="6223" y="6"/>
                  </a:lnTo>
                  <a:cubicBezTo>
                    <a:pt x="6161" y="2"/>
                    <a:pt x="6100" y="0"/>
                    <a:pt x="604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1" name="Google Shape;2051;p47"/>
            <p:cNvSpPr/>
            <p:nvPr/>
          </p:nvSpPr>
          <p:spPr>
            <a:xfrm>
              <a:off x="1332364" y="2601996"/>
              <a:ext cx="695460" cy="183078"/>
            </a:xfrm>
            <a:custGeom>
              <a:avLst/>
              <a:gdLst/>
              <a:ahLst/>
              <a:cxnLst/>
              <a:rect l="l" t="t" r="r" b="b"/>
              <a:pathLst>
                <a:path w="8304" h="2186" extrusionOk="0">
                  <a:moveTo>
                    <a:pt x="7954" y="1"/>
                  </a:moveTo>
                  <a:cubicBezTo>
                    <a:pt x="7847" y="1"/>
                    <a:pt x="7733" y="41"/>
                    <a:pt x="7654" y="105"/>
                  </a:cubicBezTo>
                  <a:cubicBezTo>
                    <a:pt x="7328" y="343"/>
                    <a:pt x="7068" y="668"/>
                    <a:pt x="6938" y="1037"/>
                  </a:cubicBezTo>
                  <a:cubicBezTo>
                    <a:pt x="6895" y="928"/>
                    <a:pt x="6830" y="798"/>
                    <a:pt x="6743" y="690"/>
                  </a:cubicBezTo>
                  <a:cubicBezTo>
                    <a:pt x="6635" y="560"/>
                    <a:pt x="6461" y="473"/>
                    <a:pt x="6288" y="473"/>
                  </a:cubicBezTo>
                  <a:cubicBezTo>
                    <a:pt x="6093" y="516"/>
                    <a:pt x="5941" y="603"/>
                    <a:pt x="5832" y="755"/>
                  </a:cubicBezTo>
                  <a:cubicBezTo>
                    <a:pt x="5637" y="993"/>
                    <a:pt x="5485" y="1275"/>
                    <a:pt x="5399" y="1579"/>
                  </a:cubicBezTo>
                  <a:cubicBezTo>
                    <a:pt x="5377" y="1449"/>
                    <a:pt x="5312" y="1340"/>
                    <a:pt x="5269" y="1232"/>
                  </a:cubicBezTo>
                  <a:cubicBezTo>
                    <a:pt x="5160" y="1058"/>
                    <a:pt x="5008" y="950"/>
                    <a:pt x="4835" y="928"/>
                  </a:cubicBezTo>
                  <a:cubicBezTo>
                    <a:pt x="4662" y="928"/>
                    <a:pt x="4510" y="993"/>
                    <a:pt x="4401" y="1102"/>
                  </a:cubicBezTo>
                  <a:cubicBezTo>
                    <a:pt x="4141" y="1297"/>
                    <a:pt x="3924" y="1557"/>
                    <a:pt x="3794" y="1861"/>
                  </a:cubicBezTo>
                  <a:cubicBezTo>
                    <a:pt x="3794" y="1796"/>
                    <a:pt x="3773" y="1731"/>
                    <a:pt x="3751" y="1666"/>
                  </a:cubicBezTo>
                  <a:cubicBezTo>
                    <a:pt x="3729" y="1492"/>
                    <a:pt x="3578" y="1340"/>
                    <a:pt x="3404" y="1297"/>
                  </a:cubicBezTo>
                  <a:cubicBezTo>
                    <a:pt x="3381" y="1293"/>
                    <a:pt x="3358" y="1291"/>
                    <a:pt x="3335" y="1291"/>
                  </a:cubicBezTo>
                  <a:cubicBezTo>
                    <a:pt x="3229" y="1291"/>
                    <a:pt x="3125" y="1330"/>
                    <a:pt x="3036" y="1384"/>
                  </a:cubicBezTo>
                  <a:cubicBezTo>
                    <a:pt x="2754" y="1557"/>
                    <a:pt x="2537" y="1752"/>
                    <a:pt x="2342" y="1991"/>
                  </a:cubicBezTo>
                  <a:cubicBezTo>
                    <a:pt x="2363" y="1926"/>
                    <a:pt x="2363" y="1861"/>
                    <a:pt x="2385" y="1774"/>
                  </a:cubicBezTo>
                  <a:cubicBezTo>
                    <a:pt x="2407" y="1622"/>
                    <a:pt x="2342" y="1449"/>
                    <a:pt x="2212" y="1340"/>
                  </a:cubicBezTo>
                  <a:cubicBezTo>
                    <a:pt x="2114" y="1279"/>
                    <a:pt x="2002" y="1253"/>
                    <a:pt x="1893" y="1253"/>
                  </a:cubicBezTo>
                  <a:cubicBezTo>
                    <a:pt x="1808" y="1253"/>
                    <a:pt x="1724" y="1269"/>
                    <a:pt x="1648" y="1297"/>
                  </a:cubicBezTo>
                  <a:cubicBezTo>
                    <a:pt x="1279" y="1405"/>
                    <a:pt x="954" y="1579"/>
                    <a:pt x="672" y="1839"/>
                  </a:cubicBezTo>
                  <a:cubicBezTo>
                    <a:pt x="694" y="1774"/>
                    <a:pt x="716" y="1709"/>
                    <a:pt x="737" y="1644"/>
                  </a:cubicBezTo>
                  <a:cubicBezTo>
                    <a:pt x="759" y="1492"/>
                    <a:pt x="716" y="1340"/>
                    <a:pt x="629" y="1210"/>
                  </a:cubicBezTo>
                  <a:cubicBezTo>
                    <a:pt x="516" y="1116"/>
                    <a:pt x="370" y="1054"/>
                    <a:pt x="219" y="1054"/>
                  </a:cubicBezTo>
                  <a:cubicBezTo>
                    <a:pt x="197" y="1054"/>
                    <a:pt x="174" y="1056"/>
                    <a:pt x="152" y="1058"/>
                  </a:cubicBezTo>
                  <a:lnTo>
                    <a:pt x="0" y="1167"/>
                  </a:lnTo>
                  <a:cubicBezTo>
                    <a:pt x="61" y="1147"/>
                    <a:pt x="123" y="1137"/>
                    <a:pt x="185" y="1137"/>
                  </a:cubicBezTo>
                  <a:cubicBezTo>
                    <a:pt x="323" y="1137"/>
                    <a:pt x="459" y="1185"/>
                    <a:pt x="564" y="1275"/>
                  </a:cubicBezTo>
                  <a:cubicBezTo>
                    <a:pt x="651" y="1362"/>
                    <a:pt x="672" y="1514"/>
                    <a:pt x="651" y="1644"/>
                  </a:cubicBezTo>
                  <a:cubicBezTo>
                    <a:pt x="629" y="1752"/>
                    <a:pt x="586" y="1882"/>
                    <a:pt x="542" y="2012"/>
                  </a:cubicBezTo>
                  <a:cubicBezTo>
                    <a:pt x="521" y="2012"/>
                    <a:pt x="521" y="2034"/>
                    <a:pt x="542" y="2056"/>
                  </a:cubicBezTo>
                  <a:lnTo>
                    <a:pt x="564" y="2056"/>
                  </a:lnTo>
                  <a:cubicBezTo>
                    <a:pt x="867" y="1731"/>
                    <a:pt x="1236" y="1492"/>
                    <a:pt x="1648" y="1384"/>
                  </a:cubicBezTo>
                  <a:cubicBezTo>
                    <a:pt x="1728" y="1353"/>
                    <a:pt x="1809" y="1337"/>
                    <a:pt x="1887" y="1337"/>
                  </a:cubicBezTo>
                  <a:cubicBezTo>
                    <a:pt x="1978" y="1337"/>
                    <a:pt x="2065" y="1359"/>
                    <a:pt x="2147" y="1405"/>
                  </a:cubicBezTo>
                  <a:cubicBezTo>
                    <a:pt x="2255" y="1514"/>
                    <a:pt x="2298" y="1644"/>
                    <a:pt x="2298" y="1774"/>
                  </a:cubicBezTo>
                  <a:cubicBezTo>
                    <a:pt x="2277" y="1926"/>
                    <a:pt x="2233" y="2056"/>
                    <a:pt x="2168" y="2186"/>
                  </a:cubicBezTo>
                  <a:lnTo>
                    <a:pt x="2277" y="2186"/>
                  </a:lnTo>
                  <a:cubicBezTo>
                    <a:pt x="2494" y="1904"/>
                    <a:pt x="2754" y="1666"/>
                    <a:pt x="3057" y="1470"/>
                  </a:cubicBezTo>
                  <a:cubicBezTo>
                    <a:pt x="3146" y="1417"/>
                    <a:pt x="3236" y="1378"/>
                    <a:pt x="3337" y="1378"/>
                  </a:cubicBezTo>
                  <a:cubicBezTo>
                    <a:pt x="3359" y="1378"/>
                    <a:pt x="3381" y="1380"/>
                    <a:pt x="3404" y="1384"/>
                  </a:cubicBezTo>
                  <a:cubicBezTo>
                    <a:pt x="3534" y="1427"/>
                    <a:pt x="3643" y="1535"/>
                    <a:pt x="3686" y="1687"/>
                  </a:cubicBezTo>
                  <a:cubicBezTo>
                    <a:pt x="3708" y="1817"/>
                    <a:pt x="3708" y="1947"/>
                    <a:pt x="3686" y="2077"/>
                  </a:cubicBezTo>
                  <a:cubicBezTo>
                    <a:pt x="3708" y="2077"/>
                    <a:pt x="3751" y="2056"/>
                    <a:pt x="3794" y="2056"/>
                  </a:cubicBezTo>
                  <a:cubicBezTo>
                    <a:pt x="3903" y="1709"/>
                    <a:pt x="4141" y="1384"/>
                    <a:pt x="4445" y="1167"/>
                  </a:cubicBezTo>
                  <a:cubicBezTo>
                    <a:pt x="4532" y="1080"/>
                    <a:pt x="4683" y="1015"/>
                    <a:pt x="4813" y="1015"/>
                  </a:cubicBezTo>
                  <a:cubicBezTo>
                    <a:pt x="4965" y="1037"/>
                    <a:pt x="5117" y="1124"/>
                    <a:pt x="5204" y="1275"/>
                  </a:cubicBezTo>
                  <a:cubicBezTo>
                    <a:pt x="5269" y="1405"/>
                    <a:pt x="5312" y="1535"/>
                    <a:pt x="5355" y="1687"/>
                  </a:cubicBezTo>
                  <a:lnTo>
                    <a:pt x="5464" y="1666"/>
                  </a:lnTo>
                  <a:cubicBezTo>
                    <a:pt x="5529" y="1340"/>
                    <a:pt x="5681" y="1058"/>
                    <a:pt x="5897" y="820"/>
                  </a:cubicBezTo>
                  <a:cubicBezTo>
                    <a:pt x="5984" y="668"/>
                    <a:pt x="6114" y="582"/>
                    <a:pt x="6288" y="560"/>
                  </a:cubicBezTo>
                  <a:cubicBezTo>
                    <a:pt x="6439" y="560"/>
                    <a:pt x="6591" y="625"/>
                    <a:pt x="6678" y="755"/>
                  </a:cubicBezTo>
                  <a:cubicBezTo>
                    <a:pt x="6765" y="842"/>
                    <a:pt x="6830" y="972"/>
                    <a:pt x="6873" y="1102"/>
                  </a:cubicBezTo>
                  <a:lnTo>
                    <a:pt x="7025" y="1037"/>
                  </a:lnTo>
                  <a:cubicBezTo>
                    <a:pt x="7155" y="690"/>
                    <a:pt x="7393" y="386"/>
                    <a:pt x="7697" y="170"/>
                  </a:cubicBezTo>
                  <a:cubicBezTo>
                    <a:pt x="7763" y="103"/>
                    <a:pt x="7855" y="75"/>
                    <a:pt x="7952" y="75"/>
                  </a:cubicBezTo>
                  <a:cubicBezTo>
                    <a:pt x="7982" y="75"/>
                    <a:pt x="8013" y="78"/>
                    <a:pt x="8044" y="83"/>
                  </a:cubicBezTo>
                  <a:cubicBezTo>
                    <a:pt x="8152" y="148"/>
                    <a:pt x="8217" y="256"/>
                    <a:pt x="8239" y="365"/>
                  </a:cubicBezTo>
                  <a:cubicBezTo>
                    <a:pt x="8261" y="343"/>
                    <a:pt x="8282" y="343"/>
                    <a:pt x="8304" y="321"/>
                  </a:cubicBezTo>
                  <a:cubicBezTo>
                    <a:pt x="8282" y="191"/>
                    <a:pt x="8196" y="83"/>
                    <a:pt x="8065" y="18"/>
                  </a:cubicBezTo>
                  <a:cubicBezTo>
                    <a:pt x="8031" y="6"/>
                    <a:pt x="7993" y="1"/>
                    <a:pt x="79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2" name="Google Shape;2052;p47"/>
            <p:cNvSpPr/>
            <p:nvPr/>
          </p:nvSpPr>
          <p:spPr>
            <a:xfrm>
              <a:off x="1486714" y="2563387"/>
              <a:ext cx="119930" cy="89194"/>
            </a:xfrm>
            <a:custGeom>
              <a:avLst/>
              <a:gdLst/>
              <a:ahLst/>
              <a:cxnLst/>
              <a:rect l="l" t="t" r="r" b="b"/>
              <a:pathLst>
                <a:path w="1432" h="1065" extrusionOk="0">
                  <a:moveTo>
                    <a:pt x="757" y="83"/>
                  </a:moveTo>
                  <a:cubicBezTo>
                    <a:pt x="779" y="83"/>
                    <a:pt x="802" y="85"/>
                    <a:pt x="824" y="89"/>
                  </a:cubicBezTo>
                  <a:cubicBezTo>
                    <a:pt x="932" y="89"/>
                    <a:pt x="1041" y="89"/>
                    <a:pt x="1128" y="132"/>
                  </a:cubicBezTo>
                  <a:cubicBezTo>
                    <a:pt x="1193" y="175"/>
                    <a:pt x="1258" y="197"/>
                    <a:pt x="1301" y="262"/>
                  </a:cubicBezTo>
                  <a:cubicBezTo>
                    <a:pt x="1344" y="305"/>
                    <a:pt x="1366" y="370"/>
                    <a:pt x="1344" y="435"/>
                  </a:cubicBezTo>
                  <a:cubicBezTo>
                    <a:pt x="1323" y="500"/>
                    <a:pt x="1236" y="566"/>
                    <a:pt x="1149" y="587"/>
                  </a:cubicBezTo>
                  <a:lnTo>
                    <a:pt x="477" y="912"/>
                  </a:lnTo>
                  <a:cubicBezTo>
                    <a:pt x="412" y="956"/>
                    <a:pt x="325" y="977"/>
                    <a:pt x="239" y="977"/>
                  </a:cubicBezTo>
                  <a:cubicBezTo>
                    <a:pt x="130" y="956"/>
                    <a:pt x="65" y="869"/>
                    <a:pt x="65" y="761"/>
                  </a:cubicBezTo>
                  <a:cubicBezTo>
                    <a:pt x="65" y="609"/>
                    <a:pt x="195" y="414"/>
                    <a:pt x="455" y="197"/>
                  </a:cubicBezTo>
                  <a:cubicBezTo>
                    <a:pt x="545" y="125"/>
                    <a:pt x="650" y="83"/>
                    <a:pt x="757" y="83"/>
                  </a:cubicBezTo>
                  <a:close/>
                  <a:moveTo>
                    <a:pt x="819" y="1"/>
                  </a:moveTo>
                  <a:cubicBezTo>
                    <a:pt x="754" y="1"/>
                    <a:pt x="690" y="8"/>
                    <a:pt x="629" y="24"/>
                  </a:cubicBezTo>
                  <a:cubicBezTo>
                    <a:pt x="542" y="45"/>
                    <a:pt x="477" y="89"/>
                    <a:pt x="412" y="132"/>
                  </a:cubicBezTo>
                  <a:cubicBezTo>
                    <a:pt x="369" y="175"/>
                    <a:pt x="325" y="197"/>
                    <a:pt x="282" y="240"/>
                  </a:cubicBezTo>
                  <a:cubicBezTo>
                    <a:pt x="130" y="370"/>
                    <a:pt x="22" y="544"/>
                    <a:pt x="0" y="739"/>
                  </a:cubicBezTo>
                  <a:lnTo>
                    <a:pt x="0" y="761"/>
                  </a:lnTo>
                  <a:cubicBezTo>
                    <a:pt x="0" y="912"/>
                    <a:pt x="87" y="1021"/>
                    <a:pt x="217" y="1064"/>
                  </a:cubicBezTo>
                  <a:lnTo>
                    <a:pt x="282" y="1064"/>
                  </a:lnTo>
                  <a:cubicBezTo>
                    <a:pt x="347" y="1043"/>
                    <a:pt x="434" y="1021"/>
                    <a:pt x="520" y="977"/>
                  </a:cubicBezTo>
                  <a:lnTo>
                    <a:pt x="1193" y="652"/>
                  </a:lnTo>
                  <a:cubicBezTo>
                    <a:pt x="1279" y="631"/>
                    <a:pt x="1366" y="544"/>
                    <a:pt x="1409" y="457"/>
                  </a:cubicBezTo>
                  <a:cubicBezTo>
                    <a:pt x="1431" y="370"/>
                    <a:pt x="1431" y="284"/>
                    <a:pt x="1366" y="219"/>
                  </a:cubicBezTo>
                  <a:cubicBezTo>
                    <a:pt x="1323" y="154"/>
                    <a:pt x="1236" y="89"/>
                    <a:pt x="1171" y="67"/>
                  </a:cubicBezTo>
                  <a:cubicBezTo>
                    <a:pt x="1059" y="25"/>
                    <a:pt x="938" y="1"/>
                    <a:pt x="8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3" name="Google Shape;2053;p47"/>
            <p:cNvSpPr/>
            <p:nvPr/>
          </p:nvSpPr>
          <p:spPr>
            <a:xfrm>
              <a:off x="1808058" y="2512635"/>
              <a:ext cx="103599" cy="65911"/>
            </a:xfrm>
            <a:custGeom>
              <a:avLst/>
              <a:gdLst/>
              <a:ahLst/>
              <a:cxnLst/>
              <a:rect l="l" t="t" r="r" b="b"/>
              <a:pathLst>
                <a:path w="1237" h="787" extrusionOk="0">
                  <a:moveTo>
                    <a:pt x="586" y="66"/>
                  </a:moveTo>
                  <a:cubicBezTo>
                    <a:pt x="803" y="109"/>
                    <a:pt x="998" y="239"/>
                    <a:pt x="1128" y="434"/>
                  </a:cubicBezTo>
                  <a:cubicBezTo>
                    <a:pt x="1171" y="478"/>
                    <a:pt x="1171" y="543"/>
                    <a:pt x="1128" y="608"/>
                  </a:cubicBezTo>
                  <a:lnTo>
                    <a:pt x="1150" y="608"/>
                  </a:lnTo>
                  <a:cubicBezTo>
                    <a:pt x="1106" y="673"/>
                    <a:pt x="976" y="695"/>
                    <a:pt x="889" y="716"/>
                  </a:cubicBezTo>
                  <a:lnTo>
                    <a:pt x="369" y="716"/>
                  </a:lnTo>
                  <a:cubicBezTo>
                    <a:pt x="282" y="716"/>
                    <a:pt x="196" y="673"/>
                    <a:pt x="131" y="608"/>
                  </a:cubicBezTo>
                  <a:cubicBezTo>
                    <a:pt x="66" y="543"/>
                    <a:pt x="66" y="434"/>
                    <a:pt x="131" y="348"/>
                  </a:cubicBezTo>
                  <a:cubicBezTo>
                    <a:pt x="217" y="174"/>
                    <a:pt x="391" y="88"/>
                    <a:pt x="586" y="66"/>
                  </a:cubicBezTo>
                  <a:close/>
                  <a:moveTo>
                    <a:pt x="586" y="1"/>
                  </a:moveTo>
                  <a:cubicBezTo>
                    <a:pt x="369" y="22"/>
                    <a:pt x="174" y="131"/>
                    <a:pt x="66" y="326"/>
                  </a:cubicBezTo>
                  <a:cubicBezTo>
                    <a:pt x="22" y="369"/>
                    <a:pt x="1" y="434"/>
                    <a:pt x="1" y="499"/>
                  </a:cubicBezTo>
                  <a:cubicBezTo>
                    <a:pt x="1" y="564"/>
                    <a:pt x="22" y="630"/>
                    <a:pt x="66" y="673"/>
                  </a:cubicBezTo>
                  <a:cubicBezTo>
                    <a:pt x="137" y="745"/>
                    <a:pt x="224" y="787"/>
                    <a:pt x="313" y="787"/>
                  </a:cubicBezTo>
                  <a:cubicBezTo>
                    <a:pt x="332" y="787"/>
                    <a:pt x="351" y="785"/>
                    <a:pt x="369" y="781"/>
                  </a:cubicBezTo>
                  <a:lnTo>
                    <a:pt x="889" y="781"/>
                  </a:lnTo>
                  <a:cubicBezTo>
                    <a:pt x="1020" y="781"/>
                    <a:pt x="1128" y="738"/>
                    <a:pt x="1215" y="630"/>
                  </a:cubicBezTo>
                  <a:cubicBezTo>
                    <a:pt x="1236" y="564"/>
                    <a:pt x="1236" y="478"/>
                    <a:pt x="1215" y="391"/>
                  </a:cubicBezTo>
                  <a:cubicBezTo>
                    <a:pt x="1063" y="196"/>
                    <a:pt x="824" y="66"/>
                    <a:pt x="5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4" name="Google Shape;2054;p47"/>
            <p:cNvSpPr/>
            <p:nvPr/>
          </p:nvSpPr>
          <p:spPr>
            <a:xfrm>
              <a:off x="1606558" y="2489018"/>
              <a:ext cx="181654" cy="103599"/>
            </a:xfrm>
            <a:custGeom>
              <a:avLst/>
              <a:gdLst/>
              <a:ahLst/>
              <a:cxnLst/>
              <a:rect l="l" t="t" r="r" b="b"/>
              <a:pathLst>
                <a:path w="2169" h="1237" extrusionOk="0">
                  <a:moveTo>
                    <a:pt x="1995" y="1"/>
                  </a:moveTo>
                  <a:cubicBezTo>
                    <a:pt x="2016" y="44"/>
                    <a:pt x="2038" y="88"/>
                    <a:pt x="2060" y="131"/>
                  </a:cubicBezTo>
                  <a:cubicBezTo>
                    <a:pt x="2103" y="196"/>
                    <a:pt x="2103" y="283"/>
                    <a:pt x="2060" y="348"/>
                  </a:cubicBezTo>
                  <a:cubicBezTo>
                    <a:pt x="1973" y="478"/>
                    <a:pt x="1865" y="543"/>
                    <a:pt x="1713" y="586"/>
                  </a:cubicBezTo>
                  <a:lnTo>
                    <a:pt x="1583" y="630"/>
                  </a:lnTo>
                  <a:cubicBezTo>
                    <a:pt x="1453" y="695"/>
                    <a:pt x="1323" y="781"/>
                    <a:pt x="1214" y="868"/>
                  </a:cubicBezTo>
                  <a:cubicBezTo>
                    <a:pt x="1127" y="933"/>
                    <a:pt x="1062" y="998"/>
                    <a:pt x="976" y="1042"/>
                  </a:cubicBezTo>
                  <a:cubicBezTo>
                    <a:pt x="864" y="1126"/>
                    <a:pt x="715" y="1173"/>
                    <a:pt x="572" y="1173"/>
                  </a:cubicBezTo>
                  <a:cubicBezTo>
                    <a:pt x="493" y="1173"/>
                    <a:pt x="416" y="1159"/>
                    <a:pt x="347" y="1128"/>
                  </a:cubicBezTo>
                  <a:cubicBezTo>
                    <a:pt x="152" y="998"/>
                    <a:pt x="65" y="781"/>
                    <a:pt x="130" y="586"/>
                  </a:cubicBezTo>
                  <a:cubicBezTo>
                    <a:pt x="152" y="500"/>
                    <a:pt x="195" y="413"/>
                    <a:pt x="239" y="348"/>
                  </a:cubicBezTo>
                  <a:lnTo>
                    <a:pt x="239" y="348"/>
                  </a:lnTo>
                  <a:lnTo>
                    <a:pt x="108" y="391"/>
                  </a:lnTo>
                  <a:cubicBezTo>
                    <a:pt x="87" y="456"/>
                    <a:pt x="65" y="500"/>
                    <a:pt x="43" y="565"/>
                  </a:cubicBezTo>
                  <a:cubicBezTo>
                    <a:pt x="0" y="803"/>
                    <a:pt x="87" y="1042"/>
                    <a:pt x="304" y="1172"/>
                  </a:cubicBezTo>
                  <a:cubicBezTo>
                    <a:pt x="369" y="1215"/>
                    <a:pt x="477" y="1237"/>
                    <a:pt x="564" y="1237"/>
                  </a:cubicBezTo>
                  <a:cubicBezTo>
                    <a:pt x="715" y="1237"/>
                    <a:pt x="889" y="1193"/>
                    <a:pt x="1019" y="1085"/>
                  </a:cubicBezTo>
                  <a:cubicBezTo>
                    <a:pt x="1106" y="1042"/>
                    <a:pt x="1171" y="977"/>
                    <a:pt x="1258" y="933"/>
                  </a:cubicBezTo>
                  <a:cubicBezTo>
                    <a:pt x="1366" y="846"/>
                    <a:pt x="1496" y="760"/>
                    <a:pt x="1626" y="695"/>
                  </a:cubicBezTo>
                  <a:lnTo>
                    <a:pt x="1734" y="651"/>
                  </a:lnTo>
                  <a:cubicBezTo>
                    <a:pt x="1908" y="608"/>
                    <a:pt x="2038" y="521"/>
                    <a:pt x="2146" y="370"/>
                  </a:cubicBezTo>
                  <a:cubicBezTo>
                    <a:pt x="2168" y="283"/>
                    <a:pt x="2168" y="174"/>
                    <a:pt x="2146" y="88"/>
                  </a:cubicBezTo>
                  <a:cubicBezTo>
                    <a:pt x="2125" y="66"/>
                    <a:pt x="2103" y="23"/>
                    <a:pt x="20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5" name="Google Shape;2055;p47"/>
            <p:cNvSpPr/>
            <p:nvPr/>
          </p:nvSpPr>
          <p:spPr>
            <a:xfrm>
              <a:off x="1252468" y="2302425"/>
              <a:ext cx="1114964" cy="579801"/>
            </a:xfrm>
            <a:custGeom>
              <a:avLst/>
              <a:gdLst/>
              <a:ahLst/>
              <a:cxnLst/>
              <a:rect l="l" t="t" r="r" b="b"/>
              <a:pathLst>
                <a:path w="13313" h="6923" extrusionOk="0">
                  <a:moveTo>
                    <a:pt x="11954" y="1"/>
                  </a:moveTo>
                  <a:cubicBezTo>
                    <a:pt x="11742" y="1"/>
                    <a:pt x="11524" y="41"/>
                    <a:pt x="11318" y="104"/>
                  </a:cubicBezTo>
                  <a:cubicBezTo>
                    <a:pt x="10711" y="321"/>
                    <a:pt x="10234" y="755"/>
                    <a:pt x="9952" y="1340"/>
                  </a:cubicBezTo>
                  <a:cubicBezTo>
                    <a:pt x="9908" y="1427"/>
                    <a:pt x="9865" y="1535"/>
                    <a:pt x="9822" y="1622"/>
                  </a:cubicBezTo>
                  <a:cubicBezTo>
                    <a:pt x="9648" y="2034"/>
                    <a:pt x="9540" y="2446"/>
                    <a:pt x="9475" y="2879"/>
                  </a:cubicBezTo>
                  <a:cubicBezTo>
                    <a:pt x="9475" y="3551"/>
                    <a:pt x="9041" y="4159"/>
                    <a:pt x="8391" y="4375"/>
                  </a:cubicBezTo>
                  <a:cubicBezTo>
                    <a:pt x="7719" y="4657"/>
                    <a:pt x="7025" y="4917"/>
                    <a:pt x="6353" y="5177"/>
                  </a:cubicBezTo>
                  <a:cubicBezTo>
                    <a:pt x="5304" y="5574"/>
                    <a:pt x="4132" y="5697"/>
                    <a:pt x="3084" y="5697"/>
                  </a:cubicBezTo>
                  <a:cubicBezTo>
                    <a:pt x="1380" y="5697"/>
                    <a:pt x="1" y="5373"/>
                    <a:pt x="0" y="5373"/>
                  </a:cubicBezTo>
                  <a:lnTo>
                    <a:pt x="0" y="5373"/>
                  </a:lnTo>
                  <a:cubicBezTo>
                    <a:pt x="1810" y="6616"/>
                    <a:pt x="4180" y="6922"/>
                    <a:pt x="6031" y="6922"/>
                  </a:cubicBezTo>
                  <a:cubicBezTo>
                    <a:pt x="6730" y="6922"/>
                    <a:pt x="7355" y="6879"/>
                    <a:pt x="7849" y="6825"/>
                  </a:cubicBezTo>
                  <a:cubicBezTo>
                    <a:pt x="8239" y="6804"/>
                    <a:pt x="8629" y="6738"/>
                    <a:pt x="8998" y="6652"/>
                  </a:cubicBezTo>
                  <a:cubicBezTo>
                    <a:pt x="9388" y="6522"/>
                    <a:pt x="10342" y="5503"/>
                    <a:pt x="11404" y="4375"/>
                  </a:cubicBezTo>
                  <a:lnTo>
                    <a:pt x="11730" y="4028"/>
                  </a:lnTo>
                  <a:cubicBezTo>
                    <a:pt x="12488" y="3226"/>
                    <a:pt x="13312" y="1839"/>
                    <a:pt x="13225" y="906"/>
                  </a:cubicBezTo>
                  <a:cubicBezTo>
                    <a:pt x="13225" y="885"/>
                    <a:pt x="13225" y="841"/>
                    <a:pt x="13225" y="820"/>
                  </a:cubicBezTo>
                  <a:cubicBezTo>
                    <a:pt x="13160" y="386"/>
                    <a:pt x="12857" y="61"/>
                    <a:pt x="12185" y="18"/>
                  </a:cubicBezTo>
                  <a:cubicBezTo>
                    <a:pt x="12109" y="6"/>
                    <a:pt x="12032" y="1"/>
                    <a:pt x="119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6" name="Google Shape;2056;p47"/>
            <p:cNvSpPr/>
            <p:nvPr/>
          </p:nvSpPr>
          <p:spPr>
            <a:xfrm>
              <a:off x="1909730" y="2619332"/>
              <a:ext cx="308786" cy="256526"/>
            </a:xfrm>
            <a:custGeom>
              <a:avLst/>
              <a:gdLst/>
              <a:ahLst/>
              <a:cxnLst/>
              <a:rect l="l" t="t" r="r" b="b"/>
              <a:pathLst>
                <a:path w="3687" h="3063" extrusionOk="0">
                  <a:moveTo>
                    <a:pt x="3229" y="1"/>
                  </a:moveTo>
                  <a:cubicBezTo>
                    <a:pt x="3200" y="1"/>
                    <a:pt x="3171" y="3"/>
                    <a:pt x="3144" y="6"/>
                  </a:cubicBezTo>
                  <a:cubicBezTo>
                    <a:pt x="2624" y="114"/>
                    <a:pt x="2169" y="375"/>
                    <a:pt x="1844" y="765"/>
                  </a:cubicBezTo>
                  <a:cubicBezTo>
                    <a:pt x="1562" y="1047"/>
                    <a:pt x="1302" y="1350"/>
                    <a:pt x="1063" y="1675"/>
                  </a:cubicBezTo>
                  <a:cubicBezTo>
                    <a:pt x="846" y="1935"/>
                    <a:pt x="629" y="2239"/>
                    <a:pt x="391" y="2478"/>
                  </a:cubicBezTo>
                  <a:cubicBezTo>
                    <a:pt x="217" y="2629"/>
                    <a:pt x="87" y="2846"/>
                    <a:pt x="1" y="3063"/>
                  </a:cubicBezTo>
                  <a:cubicBezTo>
                    <a:pt x="391" y="3020"/>
                    <a:pt x="781" y="2976"/>
                    <a:pt x="1150" y="2889"/>
                  </a:cubicBezTo>
                  <a:cubicBezTo>
                    <a:pt x="1540" y="2759"/>
                    <a:pt x="2494" y="1740"/>
                    <a:pt x="3556" y="613"/>
                  </a:cubicBezTo>
                  <a:cubicBezTo>
                    <a:pt x="3643" y="505"/>
                    <a:pt x="3686" y="331"/>
                    <a:pt x="3621" y="201"/>
                  </a:cubicBezTo>
                  <a:cubicBezTo>
                    <a:pt x="3566" y="54"/>
                    <a:pt x="3387" y="1"/>
                    <a:pt x="32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7" name="Google Shape;2057;p47"/>
            <p:cNvSpPr/>
            <p:nvPr/>
          </p:nvSpPr>
          <p:spPr>
            <a:xfrm>
              <a:off x="2020530" y="2741857"/>
              <a:ext cx="303091" cy="221184"/>
            </a:xfrm>
            <a:custGeom>
              <a:avLst/>
              <a:gdLst/>
              <a:ahLst/>
              <a:cxnLst/>
              <a:rect l="l" t="t" r="r" b="b"/>
              <a:pathLst>
                <a:path w="3619" h="2641" extrusionOk="0">
                  <a:moveTo>
                    <a:pt x="1564" y="1"/>
                  </a:moveTo>
                  <a:cubicBezTo>
                    <a:pt x="1457" y="1"/>
                    <a:pt x="1377" y="13"/>
                    <a:pt x="1344" y="39"/>
                  </a:cubicBezTo>
                  <a:cubicBezTo>
                    <a:pt x="911" y="472"/>
                    <a:pt x="455" y="863"/>
                    <a:pt x="0" y="1231"/>
                  </a:cubicBezTo>
                  <a:cubicBezTo>
                    <a:pt x="109" y="1275"/>
                    <a:pt x="260" y="1318"/>
                    <a:pt x="390" y="1361"/>
                  </a:cubicBezTo>
                  <a:cubicBezTo>
                    <a:pt x="510" y="1383"/>
                    <a:pt x="634" y="1394"/>
                    <a:pt x="759" y="1394"/>
                  </a:cubicBezTo>
                  <a:cubicBezTo>
                    <a:pt x="884" y="1394"/>
                    <a:pt x="1008" y="1383"/>
                    <a:pt x="1128" y="1361"/>
                  </a:cubicBezTo>
                  <a:lnTo>
                    <a:pt x="1149" y="1361"/>
                  </a:lnTo>
                  <a:cubicBezTo>
                    <a:pt x="1301" y="1838"/>
                    <a:pt x="1626" y="2250"/>
                    <a:pt x="2060" y="2532"/>
                  </a:cubicBezTo>
                  <a:cubicBezTo>
                    <a:pt x="2168" y="2597"/>
                    <a:pt x="2298" y="2641"/>
                    <a:pt x="2450" y="2641"/>
                  </a:cubicBezTo>
                  <a:cubicBezTo>
                    <a:pt x="2493" y="2641"/>
                    <a:pt x="2537" y="2597"/>
                    <a:pt x="2537" y="2554"/>
                  </a:cubicBezTo>
                  <a:lnTo>
                    <a:pt x="2559" y="2402"/>
                  </a:lnTo>
                  <a:cubicBezTo>
                    <a:pt x="2710" y="2467"/>
                    <a:pt x="2862" y="2510"/>
                    <a:pt x="3035" y="2510"/>
                  </a:cubicBezTo>
                  <a:cubicBezTo>
                    <a:pt x="3079" y="2510"/>
                    <a:pt x="3122" y="2489"/>
                    <a:pt x="3144" y="2445"/>
                  </a:cubicBezTo>
                  <a:cubicBezTo>
                    <a:pt x="3166" y="2359"/>
                    <a:pt x="3187" y="2272"/>
                    <a:pt x="3187" y="2185"/>
                  </a:cubicBezTo>
                  <a:cubicBezTo>
                    <a:pt x="3274" y="2207"/>
                    <a:pt x="3382" y="2207"/>
                    <a:pt x="3491" y="2229"/>
                  </a:cubicBezTo>
                  <a:cubicBezTo>
                    <a:pt x="3500" y="2231"/>
                    <a:pt x="3509" y="2232"/>
                    <a:pt x="3517" y="2232"/>
                  </a:cubicBezTo>
                  <a:cubicBezTo>
                    <a:pt x="3586" y="2232"/>
                    <a:pt x="3619" y="2157"/>
                    <a:pt x="3599" y="2099"/>
                  </a:cubicBezTo>
                  <a:cubicBezTo>
                    <a:pt x="3534" y="1752"/>
                    <a:pt x="3404" y="1405"/>
                    <a:pt x="3274" y="1080"/>
                  </a:cubicBezTo>
                  <a:cubicBezTo>
                    <a:pt x="3101" y="711"/>
                    <a:pt x="2819" y="386"/>
                    <a:pt x="2450" y="191"/>
                  </a:cubicBezTo>
                  <a:cubicBezTo>
                    <a:pt x="2207" y="69"/>
                    <a:pt x="1814" y="1"/>
                    <a:pt x="156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8" name="Google Shape;2058;p47"/>
            <p:cNvSpPr/>
            <p:nvPr/>
          </p:nvSpPr>
          <p:spPr>
            <a:xfrm>
              <a:off x="2169435" y="2349241"/>
              <a:ext cx="52679" cy="44890"/>
            </a:xfrm>
            <a:custGeom>
              <a:avLst/>
              <a:gdLst/>
              <a:ahLst/>
              <a:cxnLst/>
              <a:rect l="l" t="t" r="r" b="b"/>
              <a:pathLst>
                <a:path w="629" h="536" extrusionOk="0">
                  <a:moveTo>
                    <a:pt x="369" y="1"/>
                  </a:moveTo>
                  <a:cubicBezTo>
                    <a:pt x="130" y="1"/>
                    <a:pt x="0" y="282"/>
                    <a:pt x="173" y="456"/>
                  </a:cubicBezTo>
                  <a:cubicBezTo>
                    <a:pt x="229" y="511"/>
                    <a:pt x="295" y="535"/>
                    <a:pt x="359" y="535"/>
                  </a:cubicBezTo>
                  <a:cubicBezTo>
                    <a:pt x="498" y="535"/>
                    <a:pt x="629" y="423"/>
                    <a:pt x="629" y="261"/>
                  </a:cubicBezTo>
                  <a:cubicBezTo>
                    <a:pt x="629" y="109"/>
                    <a:pt x="520" y="1"/>
                    <a:pt x="3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9" name="Google Shape;2059;p47"/>
            <p:cNvSpPr/>
            <p:nvPr/>
          </p:nvSpPr>
          <p:spPr>
            <a:xfrm>
              <a:off x="2225715" y="2371518"/>
              <a:ext cx="134419" cy="63147"/>
            </a:xfrm>
            <a:custGeom>
              <a:avLst/>
              <a:gdLst/>
              <a:ahLst/>
              <a:cxnLst/>
              <a:rect l="l" t="t" r="r" b="b"/>
              <a:pathLst>
                <a:path w="1605" h="754" extrusionOk="0">
                  <a:moveTo>
                    <a:pt x="1450" y="0"/>
                  </a:moveTo>
                  <a:cubicBezTo>
                    <a:pt x="1316" y="0"/>
                    <a:pt x="1182" y="49"/>
                    <a:pt x="1084" y="146"/>
                  </a:cubicBezTo>
                  <a:cubicBezTo>
                    <a:pt x="1019" y="190"/>
                    <a:pt x="954" y="255"/>
                    <a:pt x="889" y="320"/>
                  </a:cubicBezTo>
                  <a:cubicBezTo>
                    <a:pt x="824" y="407"/>
                    <a:pt x="759" y="472"/>
                    <a:pt x="672" y="515"/>
                  </a:cubicBezTo>
                  <a:cubicBezTo>
                    <a:pt x="521" y="629"/>
                    <a:pt x="320" y="693"/>
                    <a:pt x="127" y="693"/>
                  </a:cubicBezTo>
                  <a:cubicBezTo>
                    <a:pt x="99" y="693"/>
                    <a:pt x="71" y="691"/>
                    <a:pt x="43" y="688"/>
                  </a:cubicBezTo>
                  <a:cubicBezTo>
                    <a:pt x="22" y="688"/>
                    <a:pt x="22" y="688"/>
                    <a:pt x="0" y="710"/>
                  </a:cubicBezTo>
                  <a:cubicBezTo>
                    <a:pt x="0" y="732"/>
                    <a:pt x="22" y="754"/>
                    <a:pt x="43" y="754"/>
                  </a:cubicBezTo>
                  <a:lnTo>
                    <a:pt x="152" y="754"/>
                  </a:lnTo>
                  <a:cubicBezTo>
                    <a:pt x="369" y="754"/>
                    <a:pt x="564" y="688"/>
                    <a:pt x="716" y="580"/>
                  </a:cubicBezTo>
                  <a:cubicBezTo>
                    <a:pt x="802" y="515"/>
                    <a:pt x="867" y="450"/>
                    <a:pt x="932" y="385"/>
                  </a:cubicBezTo>
                  <a:cubicBezTo>
                    <a:pt x="997" y="320"/>
                    <a:pt x="1062" y="255"/>
                    <a:pt x="1127" y="190"/>
                  </a:cubicBezTo>
                  <a:cubicBezTo>
                    <a:pt x="1224" y="109"/>
                    <a:pt x="1344" y="65"/>
                    <a:pt x="1471" y="65"/>
                  </a:cubicBezTo>
                  <a:cubicBezTo>
                    <a:pt x="1515" y="65"/>
                    <a:pt x="1560" y="70"/>
                    <a:pt x="1604" y="81"/>
                  </a:cubicBezTo>
                  <a:cubicBezTo>
                    <a:pt x="1604" y="60"/>
                    <a:pt x="1604" y="38"/>
                    <a:pt x="1583" y="16"/>
                  </a:cubicBezTo>
                  <a:cubicBezTo>
                    <a:pt x="1539" y="6"/>
                    <a:pt x="1495" y="0"/>
                    <a:pt x="14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0" name="Google Shape;2060;p47"/>
            <p:cNvSpPr/>
            <p:nvPr/>
          </p:nvSpPr>
          <p:spPr>
            <a:xfrm>
              <a:off x="1926061" y="2592532"/>
              <a:ext cx="109042" cy="101756"/>
            </a:xfrm>
            <a:custGeom>
              <a:avLst/>
              <a:gdLst/>
              <a:ahLst/>
              <a:cxnLst/>
              <a:rect l="l" t="t" r="r" b="b"/>
              <a:pathLst>
                <a:path w="1302" h="1215" fill="none" extrusionOk="0">
                  <a:moveTo>
                    <a:pt x="1" y="1215"/>
                  </a:moveTo>
                  <a:cubicBezTo>
                    <a:pt x="608" y="1020"/>
                    <a:pt x="1063" y="586"/>
                    <a:pt x="1302" y="1"/>
                  </a:cubicBezTo>
                </a:path>
              </a:pathLst>
            </a:custGeom>
            <a:solidFill>
              <a:schemeClr val="dk1"/>
            </a:solidFill>
            <a:ln w="5425" cap="rnd" cmpd="sng">
              <a:solidFill>
                <a:srgbClr val="4E404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1" name="Google Shape;2061;p47"/>
            <p:cNvSpPr/>
            <p:nvPr/>
          </p:nvSpPr>
          <p:spPr>
            <a:xfrm>
              <a:off x="2109471" y="2808605"/>
              <a:ext cx="121772" cy="158036"/>
            </a:xfrm>
            <a:custGeom>
              <a:avLst/>
              <a:gdLst/>
              <a:ahLst/>
              <a:cxnLst/>
              <a:rect l="l" t="t" r="r" b="b"/>
              <a:pathLst>
                <a:path w="1454" h="1887" fill="none" extrusionOk="0">
                  <a:moveTo>
                    <a:pt x="1" y="1"/>
                  </a:moveTo>
                  <a:cubicBezTo>
                    <a:pt x="22" y="629"/>
                    <a:pt x="326" y="1215"/>
                    <a:pt x="803" y="1627"/>
                  </a:cubicBezTo>
                  <a:cubicBezTo>
                    <a:pt x="976" y="1800"/>
                    <a:pt x="1215" y="1887"/>
                    <a:pt x="1453" y="1844"/>
                  </a:cubicBezTo>
                </a:path>
              </a:pathLst>
            </a:custGeom>
            <a:solidFill>
              <a:schemeClr val="dk1"/>
            </a:solidFill>
            <a:ln w="5425" cap="rnd" cmpd="sng">
              <a:solidFill>
                <a:srgbClr val="4E404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2" name="Google Shape;2062;p47"/>
            <p:cNvSpPr/>
            <p:nvPr/>
          </p:nvSpPr>
          <p:spPr>
            <a:xfrm>
              <a:off x="1613761" y="2770332"/>
              <a:ext cx="212557" cy="224031"/>
            </a:xfrm>
            <a:custGeom>
              <a:avLst/>
              <a:gdLst/>
              <a:ahLst/>
              <a:cxnLst/>
              <a:rect l="l" t="t" r="r" b="b"/>
              <a:pathLst>
                <a:path w="2538" h="2675" extrusionOk="0">
                  <a:moveTo>
                    <a:pt x="2087" y="0"/>
                  </a:moveTo>
                  <a:cubicBezTo>
                    <a:pt x="1684" y="0"/>
                    <a:pt x="1304" y="152"/>
                    <a:pt x="1020" y="436"/>
                  </a:cubicBezTo>
                  <a:cubicBezTo>
                    <a:pt x="608" y="783"/>
                    <a:pt x="304" y="1195"/>
                    <a:pt x="87" y="1693"/>
                  </a:cubicBezTo>
                  <a:cubicBezTo>
                    <a:pt x="22" y="1824"/>
                    <a:pt x="1" y="1954"/>
                    <a:pt x="1" y="2105"/>
                  </a:cubicBezTo>
                  <a:cubicBezTo>
                    <a:pt x="44" y="2322"/>
                    <a:pt x="218" y="2517"/>
                    <a:pt x="434" y="2604"/>
                  </a:cubicBezTo>
                  <a:cubicBezTo>
                    <a:pt x="594" y="2639"/>
                    <a:pt x="753" y="2675"/>
                    <a:pt x="912" y="2675"/>
                  </a:cubicBezTo>
                  <a:cubicBezTo>
                    <a:pt x="948" y="2675"/>
                    <a:pt x="984" y="2673"/>
                    <a:pt x="1020" y="2669"/>
                  </a:cubicBezTo>
                  <a:cubicBezTo>
                    <a:pt x="1063" y="2669"/>
                    <a:pt x="1106" y="2647"/>
                    <a:pt x="1128" y="2582"/>
                  </a:cubicBezTo>
                  <a:cubicBezTo>
                    <a:pt x="1128" y="2561"/>
                    <a:pt x="1128" y="2517"/>
                    <a:pt x="1128" y="2474"/>
                  </a:cubicBezTo>
                  <a:cubicBezTo>
                    <a:pt x="1258" y="2517"/>
                    <a:pt x="1410" y="2561"/>
                    <a:pt x="1540" y="2604"/>
                  </a:cubicBezTo>
                  <a:cubicBezTo>
                    <a:pt x="1551" y="2609"/>
                    <a:pt x="1562" y="2612"/>
                    <a:pt x="1572" y="2612"/>
                  </a:cubicBezTo>
                  <a:cubicBezTo>
                    <a:pt x="1604" y="2612"/>
                    <a:pt x="1632" y="2588"/>
                    <a:pt x="1648" y="2539"/>
                  </a:cubicBezTo>
                  <a:cubicBezTo>
                    <a:pt x="1692" y="2496"/>
                    <a:pt x="1714" y="2431"/>
                    <a:pt x="1757" y="2366"/>
                  </a:cubicBezTo>
                  <a:cubicBezTo>
                    <a:pt x="1844" y="2431"/>
                    <a:pt x="1974" y="2474"/>
                    <a:pt x="2082" y="2496"/>
                  </a:cubicBezTo>
                  <a:cubicBezTo>
                    <a:pt x="2091" y="2498"/>
                    <a:pt x="2100" y="2499"/>
                    <a:pt x="2109" y="2499"/>
                  </a:cubicBezTo>
                  <a:cubicBezTo>
                    <a:pt x="2181" y="2499"/>
                    <a:pt x="2229" y="2424"/>
                    <a:pt x="2190" y="2366"/>
                  </a:cubicBezTo>
                  <a:cubicBezTo>
                    <a:pt x="2147" y="2192"/>
                    <a:pt x="2125" y="2040"/>
                    <a:pt x="2169" y="1867"/>
                  </a:cubicBezTo>
                  <a:cubicBezTo>
                    <a:pt x="2190" y="1780"/>
                    <a:pt x="2212" y="1693"/>
                    <a:pt x="2256" y="1607"/>
                  </a:cubicBezTo>
                  <a:cubicBezTo>
                    <a:pt x="2429" y="1282"/>
                    <a:pt x="2516" y="935"/>
                    <a:pt x="2516" y="588"/>
                  </a:cubicBezTo>
                  <a:cubicBezTo>
                    <a:pt x="2537" y="479"/>
                    <a:pt x="2516" y="371"/>
                    <a:pt x="2494" y="263"/>
                  </a:cubicBezTo>
                  <a:cubicBezTo>
                    <a:pt x="2429" y="111"/>
                    <a:pt x="2321" y="24"/>
                    <a:pt x="2169" y="2"/>
                  </a:cubicBezTo>
                  <a:cubicBezTo>
                    <a:pt x="2142" y="1"/>
                    <a:pt x="2114" y="0"/>
                    <a:pt x="208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3" name="Google Shape;2063;p47"/>
            <p:cNvSpPr/>
            <p:nvPr/>
          </p:nvSpPr>
          <p:spPr>
            <a:xfrm>
              <a:off x="1610160" y="2790432"/>
              <a:ext cx="96313" cy="167165"/>
            </a:xfrm>
            <a:custGeom>
              <a:avLst/>
              <a:gdLst/>
              <a:ahLst/>
              <a:cxnLst/>
              <a:rect l="l" t="t" r="r" b="b"/>
              <a:pathLst>
                <a:path w="1150" h="1996" fill="none" extrusionOk="0">
                  <a:moveTo>
                    <a:pt x="1149" y="1"/>
                  </a:moveTo>
                  <a:cubicBezTo>
                    <a:pt x="694" y="369"/>
                    <a:pt x="347" y="846"/>
                    <a:pt x="109" y="1388"/>
                  </a:cubicBezTo>
                  <a:cubicBezTo>
                    <a:pt x="22" y="1584"/>
                    <a:pt x="0" y="1800"/>
                    <a:pt x="87" y="1996"/>
                  </a:cubicBezTo>
                </a:path>
              </a:pathLst>
            </a:custGeom>
            <a:solidFill>
              <a:schemeClr val="dk1"/>
            </a:solidFill>
            <a:ln w="5425" cap="rnd" cmpd="sng">
              <a:solidFill>
                <a:srgbClr val="4E404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4" name="Google Shape;2064;p47"/>
            <p:cNvSpPr/>
            <p:nvPr/>
          </p:nvSpPr>
          <p:spPr>
            <a:xfrm>
              <a:off x="1791727" y="2765056"/>
              <a:ext cx="47319" cy="205271"/>
            </a:xfrm>
            <a:custGeom>
              <a:avLst/>
              <a:gdLst/>
              <a:ahLst/>
              <a:cxnLst/>
              <a:rect l="l" t="t" r="r" b="b"/>
              <a:pathLst>
                <a:path w="565" h="2451" fill="none" extrusionOk="0">
                  <a:moveTo>
                    <a:pt x="65" y="0"/>
                  </a:moveTo>
                  <a:cubicBezTo>
                    <a:pt x="239" y="65"/>
                    <a:pt x="369" y="195"/>
                    <a:pt x="456" y="369"/>
                  </a:cubicBezTo>
                  <a:cubicBezTo>
                    <a:pt x="564" y="803"/>
                    <a:pt x="261" y="1258"/>
                    <a:pt x="109" y="1670"/>
                  </a:cubicBezTo>
                  <a:cubicBezTo>
                    <a:pt x="0" y="1908"/>
                    <a:pt x="0" y="2190"/>
                    <a:pt x="65" y="2450"/>
                  </a:cubicBezTo>
                </a:path>
              </a:pathLst>
            </a:custGeom>
            <a:solidFill>
              <a:schemeClr val="dk1"/>
            </a:solidFill>
            <a:ln w="5425" cap="rnd" cmpd="sng">
              <a:solidFill>
                <a:srgbClr val="4E404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5" name="Google Shape;2065;p47"/>
            <p:cNvSpPr/>
            <p:nvPr/>
          </p:nvSpPr>
          <p:spPr>
            <a:xfrm>
              <a:off x="1256069" y="2806846"/>
              <a:ext cx="294214" cy="154351"/>
            </a:xfrm>
            <a:custGeom>
              <a:avLst/>
              <a:gdLst/>
              <a:ahLst/>
              <a:cxnLst/>
              <a:rect l="l" t="t" r="r" b="b"/>
              <a:pathLst>
                <a:path w="3513" h="1843" extrusionOk="0">
                  <a:moveTo>
                    <a:pt x="1844" y="0"/>
                  </a:moveTo>
                  <a:cubicBezTo>
                    <a:pt x="1302" y="412"/>
                    <a:pt x="694" y="781"/>
                    <a:pt x="87" y="1084"/>
                  </a:cubicBezTo>
                  <a:cubicBezTo>
                    <a:pt x="1" y="1127"/>
                    <a:pt x="1" y="1257"/>
                    <a:pt x="109" y="1279"/>
                  </a:cubicBezTo>
                  <a:lnTo>
                    <a:pt x="326" y="1344"/>
                  </a:lnTo>
                  <a:cubicBezTo>
                    <a:pt x="326" y="1388"/>
                    <a:pt x="304" y="1431"/>
                    <a:pt x="283" y="1496"/>
                  </a:cubicBezTo>
                  <a:cubicBezTo>
                    <a:pt x="261" y="1561"/>
                    <a:pt x="304" y="1626"/>
                    <a:pt x="369" y="1626"/>
                  </a:cubicBezTo>
                  <a:cubicBezTo>
                    <a:pt x="423" y="1637"/>
                    <a:pt x="478" y="1642"/>
                    <a:pt x="535" y="1642"/>
                  </a:cubicBezTo>
                  <a:cubicBezTo>
                    <a:pt x="591" y="1642"/>
                    <a:pt x="651" y="1637"/>
                    <a:pt x="716" y="1626"/>
                  </a:cubicBezTo>
                  <a:lnTo>
                    <a:pt x="716" y="1626"/>
                  </a:lnTo>
                  <a:cubicBezTo>
                    <a:pt x="694" y="1648"/>
                    <a:pt x="694" y="1691"/>
                    <a:pt x="673" y="1713"/>
                  </a:cubicBezTo>
                  <a:cubicBezTo>
                    <a:pt x="673" y="1778"/>
                    <a:pt x="716" y="1843"/>
                    <a:pt x="803" y="1843"/>
                  </a:cubicBezTo>
                  <a:cubicBezTo>
                    <a:pt x="1800" y="1648"/>
                    <a:pt x="2732" y="1214"/>
                    <a:pt x="3513" y="564"/>
                  </a:cubicBezTo>
                  <a:cubicBezTo>
                    <a:pt x="2993" y="282"/>
                    <a:pt x="2429" y="87"/>
                    <a:pt x="184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6" name="Google Shape;2066;p47"/>
            <p:cNvSpPr/>
            <p:nvPr/>
          </p:nvSpPr>
          <p:spPr>
            <a:xfrm>
              <a:off x="1259754" y="2788673"/>
              <a:ext cx="176210" cy="121689"/>
            </a:xfrm>
            <a:custGeom>
              <a:avLst/>
              <a:gdLst/>
              <a:ahLst/>
              <a:cxnLst/>
              <a:rect l="l" t="t" r="r" b="b"/>
              <a:pathLst>
                <a:path w="2104" h="1453" fill="none" extrusionOk="0">
                  <a:moveTo>
                    <a:pt x="2103" y="0"/>
                  </a:moveTo>
                  <a:cubicBezTo>
                    <a:pt x="1539" y="434"/>
                    <a:pt x="954" y="824"/>
                    <a:pt x="347" y="1149"/>
                  </a:cubicBezTo>
                  <a:cubicBezTo>
                    <a:pt x="195" y="1193"/>
                    <a:pt x="65" y="1301"/>
                    <a:pt x="0" y="1453"/>
                  </a:cubicBezTo>
                </a:path>
              </a:pathLst>
            </a:custGeom>
            <a:solidFill>
              <a:schemeClr val="dk1"/>
            </a:solidFill>
            <a:ln w="5425" cap="rnd" cmpd="sng">
              <a:solidFill>
                <a:srgbClr val="4E404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7" name="Google Shape;2067;p47"/>
            <p:cNvSpPr/>
            <p:nvPr/>
          </p:nvSpPr>
          <p:spPr>
            <a:xfrm>
              <a:off x="1533864" y="2819492"/>
              <a:ext cx="43717" cy="49161"/>
            </a:xfrm>
            <a:custGeom>
              <a:avLst/>
              <a:gdLst/>
              <a:ahLst/>
              <a:cxnLst/>
              <a:rect l="l" t="t" r="r" b="b"/>
              <a:pathLst>
                <a:path w="522" h="587" fill="none" extrusionOk="0">
                  <a:moveTo>
                    <a:pt x="1" y="586"/>
                  </a:moveTo>
                  <a:lnTo>
                    <a:pt x="521" y="1"/>
                  </a:lnTo>
                </a:path>
              </a:pathLst>
            </a:custGeom>
            <a:solidFill>
              <a:schemeClr val="dk1"/>
            </a:solidFill>
            <a:ln w="5425" cap="rnd" cmpd="sng">
              <a:solidFill>
                <a:srgbClr val="4E404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171045" y="2554496"/>
            <a:ext cx="6042392" cy="627900"/>
          </a:xfrm>
        </p:spPr>
        <p:txBody>
          <a:bodyPr/>
          <a:lstStyle/>
          <a:p>
            <a:pPr lvl="0"/>
            <a:r>
              <a:rPr lang="en-US" sz="3600" dirty="0">
                <a:latin typeface=".VnCourier New" panose="02027200000000000000" pitchFamily="18" charset="0"/>
                <a:cs typeface="Times New Roman" panose="02020603050405020304" pitchFamily="18" charset="0"/>
              </a:rPr>
              <a:t>Listen and number.</a:t>
            </a:r>
            <a:br>
              <a:rPr lang="en-US" sz="3600" dirty="0">
                <a:latin typeface=".VnCourier New" panose="02027200000000000000" pitchFamily="18" charset="0"/>
                <a:cs typeface="Times New Roman" panose="02020603050405020304" pitchFamily="18" charset="0"/>
              </a:rPr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085" y="1722850"/>
            <a:ext cx="8632190" cy="2292639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6409575" y="3566594"/>
            <a:ext cx="447040" cy="448895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4132696" y="3566594"/>
            <a:ext cx="447040" cy="44889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</a:t>
            </a:r>
            <a:endParaRPr lang="en-US" sz="32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8696960" y="3566594"/>
            <a:ext cx="447040" cy="448895"/>
          </a:xfrm>
          <a:prstGeom prst="roundRect">
            <a:avLst>
              <a:gd name="adj" fmla="val 2364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</a:t>
            </a:r>
            <a:endParaRPr lang="en-US" sz="32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1855817" y="3566595"/>
            <a:ext cx="447040" cy="448895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4</a:t>
            </a:r>
            <a:endParaRPr lang="en-US" sz="32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8" name="Track 06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085" y="13271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499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5302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3" name="Google Shape;2273;p53"/>
          <p:cNvSpPr txBox="1">
            <a:spLocks noGrp="1"/>
          </p:cNvSpPr>
          <p:nvPr>
            <p:ph type="title"/>
          </p:nvPr>
        </p:nvSpPr>
        <p:spPr>
          <a:xfrm>
            <a:off x="366825" y="2904713"/>
            <a:ext cx="4122750" cy="62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/>
            <a:r>
              <a:rPr lang="en-US" sz="3600" dirty="0">
                <a:latin typeface=".VnCourier New" panose="02027200000000000000" pitchFamily="18" charset="0"/>
                <a:cs typeface="Times New Roman" panose="02020603050405020304" pitchFamily="18" charset="0"/>
              </a:rPr>
              <a:t>Look, complete and read.</a:t>
            </a:r>
          </a:p>
        </p:txBody>
      </p:sp>
      <p:sp>
        <p:nvSpPr>
          <p:cNvPr id="2275" name="Google Shape;2275;p53"/>
          <p:cNvSpPr txBox="1">
            <a:spLocks noGrp="1"/>
          </p:cNvSpPr>
          <p:nvPr>
            <p:ph type="title" idx="2"/>
          </p:nvPr>
        </p:nvSpPr>
        <p:spPr>
          <a:xfrm>
            <a:off x="1363650" y="1525013"/>
            <a:ext cx="2129100" cy="137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3</a:t>
            </a:r>
            <a:endParaRPr dirty="0"/>
          </a:p>
        </p:txBody>
      </p:sp>
      <p:grpSp>
        <p:nvGrpSpPr>
          <p:cNvPr id="6" name="Google Shape;4304;p74"/>
          <p:cNvGrpSpPr/>
          <p:nvPr/>
        </p:nvGrpSpPr>
        <p:grpSpPr>
          <a:xfrm>
            <a:off x="6118712" y="3050762"/>
            <a:ext cx="1292028" cy="2113294"/>
            <a:chOff x="6168935" y="2859502"/>
            <a:chExt cx="1408973" cy="2304574"/>
          </a:xfrm>
        </p:grpSpPr>
        <p:grpSp>
          <p:nvGrpSpPr>
            <p:cNvPr id="7" name="Google Shape;4305;p74"/>
            <p:cNvGrpSpPr/>
            <p:nvPr/>
          </p:nvGrpSpPr>
          <p:grpSpPr>
            <a:xfrm>
              <a:off x="6168935" y="2859502"/>
              <a:ext cx="1408973" cy="2304574"/>
              <a:chOff x="-714598" y="3684851"/>
              <a:chExt cx="341453" cy="558441"/>
            </a:xfrm>
          </p:grpSpPr>
          <p:sp>
            <p:nvSpPr>
              <p:cNvPr id="9" name="Google Shape;4306;p74"/>
              <p:cNvSpPr/>
              <p:nvPr/>
            </p:nvSpPr>
            <p:spPr>
              <a:xfrm>
                <a:off x="-636793" y="3777865"/>
                <a:ext cx="110261" cy="353121"/>
              </a:xfrm>
              <a:custGeom>
                <a:avLst/>
                <a:gdLst/>
                <a:ahLst/>
                <a:cxnLst/>
                <a:rect l="l" t="t" r="r" b="b"/>
                <a:pathLst>
                  <a:path w="1240" h="3971" extrusionOk="0">
                    <a:moveTo>
                      <a:pt x="70" y="1"/>
                    </a:moveTo>
                    <a:cubicBezTo>
                      <a:pt x="63" y="1"/>
                      <a:pt x="56" y="3"/>
                      <a:pt x="49" y="11"/>
                    </a:cubicBezTo>
                    <a:cubicBezTo>
                      <a:pt x="25" y="11"/>
                      <a:pt x="0" y="35"/>
                      <a:pt x="25" y="59"/>
                    </a:cubicBezTo>
                    <a:cubicBezTo>
                      <a:pt x="25" y="83"/>
                      <a:pt x="1142" y="2756"/>
                      <a:pt x="996" y="3897"/>
                    </a:cubicBezTo>
                    <a:cubicBezTo>
                      <a:pt x="996" y="3922"/>
                      <a:pt x="1021" y="3946"/>
                      <a:pt x="1045" y="3970"/>
                    </a:cubicBezTo>
                    <a:cubicBezTo>
                      <a:pt x="1069" y="3970"/>
                      <a:pt x="1094" y="3946"/>
                      <a:pt x="1094" y="3922"/>
                    </a:cubicBezTo>
                    <a:cubicBezTo>
                      <a:pt x="1239" y="2756"/>
                      <a:pt x="146" y="132"/>
                      <a:pt x="98" y="35"/>
                    </a:cubicBezTo>
                    <a:cubicBezTo>
                      <a:pt x="98" y="18"/>
                      <a:pt x="85" y="1"/>
                      <a:pt x="70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" name="Google Shape;4307;p74"/>
              <p:cNvSpPr/>
              <p:nvPr/>
            </p:nvSpPr>
            <p:spPr>
              <a:xfrm>
                <a:off x="-548228" y="3839221"/>
                <a:ext cx="92921" cy="328489"/>
              </a:xfrm>
              <a:custGeom>
                <a:avLst/>
                <a:gdLst/>
                <a:ahLst/>
                <a:cxnLst/>
                <a:rect l="l" t="t" r="r" b="b"/>
                <a:pathLst>
                  <a:path w="1045" h="3694" extrusionOk="0">
                    <a:moveTo>
                      <a:pt x="996" y="1"/>
                    </a:moveTo>
                    <a:cubicBezTo>
                      <a:pt x="972" y="1"/>
                      <a:pt x="948" y="1"/>
                      <a:pt x="948" y="25"/>
                    </a:cubicBezTo>
                    <a:cubicBezTo>
                      <a:pt x="899" y="147"/>
                      <a:pt x="0" y="2794"/>
                      <a:pt x="219" y="3645"/>
                    </a:cubicBezTo>
                    <a:cubicBezTo>
                      <a:pt x="243" y="3669"/>
                      <a:pt x="243" y="3693"/>
                      <a:pt x="268" y="3693"/>
                    </a:cubicBezTo>
                    <a:lnTo>
                      <a:pt x="292" y="3693"/>
                    </a:lnTo>
                    <a:cubicBezTo>
                      <a:pt x="316" y="3693"/>
                      <a:pt x="316" y="3669"/>
                      <a:pt x="316" y="3645"/>
                    </a:cubicBezTo>
                    <a:cubicBezTo>
                      <a:pt x="98" y="2794"/>
                      <a:pt x="1045" y="98"/>
                      <a:pt x="1045" y="49"/>
                    </a:cubicBezTo>
                    <a:cubicBezTo>
                      <a:pt x="1045" y="25"/>
                      <a:pt x="1021" y="1"/>
                      <a:pt x="996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" name="Google Shape;4308;p74"/>
              <p:cNvSpPr/>
              <p:nvPr/>
            </p:nvSpPr>
            <p:spPr>
              <a:xfrm>
                <a:off x="-714598" y="3684851"/>
                <a:ext cx="166369" cy="171981"/>
              </a:xfrm>
              <a:custGeom>
                <a:avLst/>
                <a:gdLst/>
                <a:ahLst/>
                <a:cxnLst/>
                <a:rect l="l" t="t" r="r" b="b"/>
                <a:pathLst>
                  <a:path w="1871" h="1934" extrusionOk="0">
                    <a:moveTo>
                      <a:pt x="921" y="1"/>
                    </a:moveTo>
                    <a:cubicBezTo>
                      <a:pt x="906" y="1"/>
                      <a:pt x="891" y="4"/>
                      <a:pt x="875" y="12"/>
                    </a:cubicBezTo>
                    <a:cubicBezTo>
                      <a:pt x="681" y="133"/>
                      <a:pt x="608" y="619"/>
                      <a:pt x="608" y="619"/>
                    </a:cubicBezTo>
                    <a:cubicBezTo>
                      <a:pt x="608" y="619"/>
                      <a:pt x="368" y="227"/>
                      <a:pt x="198" y="227"/>
                    </a:cubicBezTo>
                    <a:cubicBezTo>
                      <a:pt x="189" y="227"/>
                      <a:pt x="180" y="228"/>
                      <a:pt x="171" y="231"/>
                    </a:cubicBezTo>
                    <a:cubicBezTo>
                      <a:pt x="1" y="304"/>
                      <a:pt x="98" y="838"/>
                      <a:pt x="98" y="838"/>
                    </a:cubicBezTo>
                    <a:cubicBezTo>
                      <a:pt x="98" y="838"/>
                      <a:pt x="292" y="1883"/>
                      <a:pt x="1070" y="1931"/>
                    </a:cubicBezTo>
                    <a:cubicBezTo>
                      <a:pt x="1086" y="1933"/>
                      <a:pt x="1103" y="1933"/>
                      <a:pt x="1119" y="1933"/>
                    </a:cubicBezTo>
                    <a:cubicBezTo>
                      <a:pt x="1870" y="1933"/>
                      <a:pt x="1840" y="298"/>
                      <a:pt x="1507" y="36"/>
                    </a:cubicBezTo>
                    <a:cubicBezTo>
                      <a:pt x="1493" y="24"/>
                      <a:pt x="1478" y="19"/>
                      <a:pt x="1464" y="19"/>
                    </a:cubicBezTo>
                    <a:cubicBezTo>
                      <a:pt x="1334" y="19"/>
                      <a:pt x="1215" y="474"/>
                      <a:pt x="1215" y="474"/>
                    </a:cubicBezTo>
                    <a:cubicBezTo>
                      <a:pt x="1215" y="474"/>
                      <a:pt x="1092" y="1"/>
                      <a:pt x="92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" name="Google Shape;4309;p74"/>
              <p:cNvSpPr/>
              <p:nvPr/>
            </p:nvSpPr>
            <p:spPr>
              <a:xfrm>
                <a:off x="-561210" y="3750565"/>
                <a:ext cx="188066" cy="177850"/>
              </a:xfrm>
              <a:custGeom>
                <a:avLst/>
                <a:gdLst/>
                <a:ahLst/>
                <a:cxnLst/>
                <a:rect l="l" t="t" r="r" b="b"/>
                <a:pathLst>
                  <a:path w="2115" h="2000" extrusionOk="0">
                    <a:moveTo>
                      <a:pt x="645" y="1"/>
                    </a:moveTo>
                    <a:cubicBezTo>
                      <a:pt x="479" y="1"/>
                      <a:pt x="316" y="488"/>
                      <a:pt x="316" y="488"/>
                    </a:cubicBezTo>
                    <a:cubicBezTo>
                      <a:pt x="316" y="488"/>
                      <a:pt x="1" y="1508"/>
                      <a:pt x="656" y="1921"/>
                    </a:cubicBezTo>
                    <a:cubicBezTo>
                      <a:pt x="741" y="1975"/>
                      <a:pt x="828" y="2000"/>
                      <a:pt x="914" y="2000"/>
                    </a:cubicBezTo>
                    <a:cubicBezTo>
                      <a:pt x="1521" y="2000"/>
                      <a:pt x="2114" y="801"/>
                      <a:pt x="1944" y="439"/>
                    </a:cubicBezTo>
                    <a:cubicBezTo>
                      <a:pt x="1932" y="416"/>
                      <a:pt x="1912" y="406"/>
                      <a:pt x="1887" y="406"/>
                    </a:cubicBezTo>
                    <a:cubicBezTo>
                      <a:pt x="1751" y="406"/>
                      <a:pt x="1458" y="682"/>
                      <a:pt x="1458" y="682"/>
                    </a:cubicBezTo>
                    <a:cubicBezTo>
                      <a:pt x="1458" y="682"/>
                      <a:pt x="1621" y="147"/>
                      <a:pt x="1423" y="147"/>
                    </a:cubicBezTo>
                    <a:cubicBezTo>
                      <a:pt x="1419" y="147"/>
                      <a:pt x="1414" y="147"/>
                      <a:pt x="1410" y="148"/>
                    </a:cubicBezTo>
                    <a:cubicBezTo>
                      <a:pt x="1167" y="148"/>
                      <a:pt x="875" y="536"/>
                      <a:pt x="875" y="536"/>
                    </a:cubicBezTo>
                    <a:cubicBezTo>
                      <a:pt x="875" y="536"/>
                      <a:pt x="851" y="26"/>
                      <a:pt x="656" y="2"/>
                    </a:cubicBezTo>
                    <a:cubicBezTo>
                      <a:pt x="653" y="1"/>
                      <a:pt x="649" y="1"/>
                      <a:pt x="64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" name="Google Shape;4310;p74"/>
              <p:cNvSpPr/>
              <p:nvPr/>
            </p:nvSpPr>
            <p:spPr>
              <a:xfrm>
                <a:off x="-686499" y="3891063"/>
                <a:ext cx="121020" cy="108400"/>
              </a:xfrm>
              <a:custGeom>
                <a:avLst/>
                <a:gdLst/>
                <a:ahLst/>
                <a:cxnLst/>
                <a:rect l="l" t="t" r="r" b="b"/>
                <a:pathLst>
                  <a:path w="1361" h="1219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1" y="1"/>
                      <a:pt x="155" y="1218"/>
                      <a:pt x="882" y="1218"/>
                    </a:cubicBezTo>
                    <a:cubicBezTo>
                      <a:pt x="1020" y="1218"/>
                      <a:pt x="1179" y="1174"/>
                      <a:pt x="1361" y="1070"/>
                    </a:cubicBezTo>
                    <a:cubicBezTo>
                      <a:pt x="1118" y="511"/>
                      <a:pt x="608" y="122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" name="Google Shape;4311;p74"/>
              <p:cNvSpPr/>
              <p:nvPr/>
            </p:nvSpPr>
            <p:spPr>
              <a:xfrm>
                <a:off x="-505013" y="3906180"/>
                <a:ext cx="121020" cy="108400"/>
              </a:xfrm>
              <a:custGeom>
                <a:avLst/>
                <a:gdLst/>
                <a:ahLst/>
                <a:cxnLst/>
                <a:rect l="l" t="t" r="r" b="b"/>
                <a:pathLst>
                  <a:path w="1361" h="1219" extrusionOk="0">
                    <a:moveTo>
                      <a:pt x="1361" y="1"/>
                    </a:moveTo>
                    <a:cubicBezTo>
                      <a:pt x="753" y="122"/>
                      <a:pt x="267" y="511"/>
                      <a:pt x="0" y="1070"/>
                    </a:cubicBezTo>
                    <a:cubicBezTo>
                      <a:pt x="183" y="1174"/>
                      <a:pt x="341" y="1218"/>
                      <a:pt x="480" y="1218"/>
                    </a:cubicBezTo>
                    <a:cubicBezTo>
                      <a:pt x="1206" y="1218"/>
                      <a:pt x="1361" y="1"/>
                      <a:pt x="13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4312;p74"/>
              <p:cNvSpPr/>
              <p:nvPr/>
            </p:nvSpPr>
            <p:spPr>
              <a:xfrm>
                <a:off x="-643284" y="3930545"/>
                <a:ext cx="75671" cy="60024"/>
              </a:xfrm>
              <a:custGeom>
                <a:avLst/>
                <a:gdLst/>
                <a:ahLst/>
                <a:cxnLst/>
                <a:rect l="l" t="t" r="r" b="b"/>
                <a:pathLst>
                  <a:path w="851" h="675" extrusionOk="0">
                    <a:moveTo>
                      <a:pt x="61" y="0"/>
                    </a:moveTo>
                    <a:cubicBezTo>
                      <a:pt x="49" y="0"/>
                      <a:pt x="37" y="6"/>
                      <a:pt x="25" y="18"/>
                    </a:cubicBezTo>
                    <a:cubicBezTo>
                      <a:pt x="0" y="43"/>
                      <a:pt x="25" y="67"/>
                      <a:pt x="49" y="91"/>
                    </a:cubicBezTo>
                    <a:cubicBezTo>
                      <a:pt x="316" y="237"/>
                      <a:pt x="559" y="407"/>
                      <a:pt x="754" y="626"/>
                    </a:cubicBezTo>
                    <a:cubicBezTo>
                      <a:pt x="754" y="650"/>
                      <a:pt x="778" y="650"/>
                      <a:pt x="802" y="650"/>
                    </a:cubicBezTo>
                    <a:lnTo>
                      <a:pt x="826" y="674"/>
                    </a:lnTo>
                    <a:cubicBezTo>
                      <a:pt x="851" y="650"/>
                      <a:pt x="851" y="626"/>
                      <a:pt x="851" y="601"/>
                    </a:cubicBezTo>
                    <a:cubicBezTo>
                      <a:pt x="632" y="358"/>
                      <a:pt x="365" y="164"/>
                      <a:pt x="98" y="18"/>
                    </a:cubicBezTo>
                    <a:cubicBezTo>
                      <a:pt x="86" y="6"/>
                      <a:pt x="73" y="0"/>
                      <a:pt x="61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4313;p74"/>
              <p:cNvSpPr/>
              <p:nvPr/>
            </p:nvSpPr>
            <p:spPr>
              <a:xfrm>
                <a:off x="-509370" y="3949397"/>
                <a:ext cx="80028" cy="56290"/>
              </a:xfrm>
              <a:custGeom>
                <a:avLst/>
                <a:gdLst/>
                <a:ahLst/>
                <a:cxnLst/>
                <a:rect l="l" t="t" r="r" b="b"/>
                <a:pathLst>
                  <a:path w="900" h="633" extrusionOk="0">
                    <a:moveTo>
                      <a:pt x="827" y="1"/>
                    </a:moveTo>
                    <a:cubicBezTo>
                      <a:pt x="705" y="74"/>
                      <a:pt x="73" y="389"/>
                      <a:pt x="1" y="559"/>
                    </a:cubicBezTo>
                    <a:cubicBezTo>
                      <a:pt x="1" y="584"/>
                      <a:pt x="1" y="608"/>
                      <a:pt x="25" y="632"/>
                    </a:cubicBezTo>
                    <a:lnTo>
                      <a:pt x="49" y="632"/>
                    </a:lnTo>
                    <a:cubicBezTo>
                      <a:pt x="73" y="632"/>
                      <a:pt x="73" y="608"/>
                      <a:pt x="98" y="608"/>
                    </a:cubicBezTo>
                    <a:cubicBezTo>
                      <a:pt x="316" y="389"/>
                      <a:pt x="584" y="219"/>
                      <a:pt x="875" y="98"/>
                    </a:cubicBezTo>
                    <a:cubicBezTo>
                      <a:pt x="875" y="74"/>
                      <a:pt x="899" y="49"/>
                      <a:pt x="875" y="25"/>
                    </a:cubicBezTo>
                    <a:cubicBezTo>
                      <a:pt x="875" y="1"/>
                      <a:pt x="851" y="1"/>
                      <a:pt x="827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4314;p74"/>
              <p:cNvSpPr/>
              <p:nvPr/>
            </p:nvSpPr>
            <p:spPr>
              <a:xfrm>
                <a:off x="-539603" y="3817613"/>
                <a:ext cx="118886" cy="75764"/>
              </a:xfrm>
              <a:custGeom>
                <a:avLst/>
                <a:gdLst/>
                <a:ahLst/>
                <a:cxnLst/>
                <a:rect l="l" t="t" r="r" b="b"/>
                <a:pathLst>
                  <a:path w="1337" h="852" extrusionOk="0">
                    <a:moveTo>
                      <a:pt x="584" y="171"/>
                    </a:moveTo>
                    <a:cubicBezTo>
                      <a:pt x="584" y="219"/>
                      <a:pt x="535" y="268"/>
                      <a:pt x="511" y="292"/>
                    </a:cubicBezTo>
                    <a:cubicBezTo>
                      <a:pt x="511" y="268"/>
                      <a:pt x="511" y="171"/>
                      <a:pt x="584" y="171"/>
                    </a:cubicBezTo>
                    <a:close/>
                    <a:moveTo>
                      <a:pt x="1142" y="414"/>
                    </a:moveTo>
                    <a:cubicBezTo>
                      <a:pt x="1142" y="438"/>
                      <a:pt x="1118" y="462"/>
                      <a:pt x="1118" y="487"/>
                    </a:cubicBezTo>
                    <a:cubicBezTo>
                      <a:pt x="1094" y="511"/>
                      <a:pt x="1094" y="511"/>
                      <a:pt x="1069" y="535"/>
                    </a:cubicBezTo>
                    <a:cubicBezTo>
                      <a:pt x="1094" y="462"/>
                      <a:pt x="1142" y="414"/>
                      <a:pt x="1142" y="414"/>
                    </a:cubicBezTo>
                    <a:close/>
                    <a:moveTo>
                      <a:pt x="98" y="1"/>
                    </a:moveTo>
                    <a:cubicBezTo>
                      <a:pt x="73" y="1"/>
                      <a:pt x="49" y="25"/>
                      <a:pt x="49" y="49"/>
                    </a:cubicBezTo>
                    <a:cubicBezTo>
                      <a:pt x="1" y="219"/>
                      <a:pt x="98" y="390"/>
                      <a:pt x="243" y="462"/>
                    </a:cubicBezTo>
                    <a:cubicBezTo>
                      <a:pt x="268" y="475"/>
                      <a:pt x="298" y="481"/>
                      <a:pt x="331" y="481"/>
                    </a:cubicBezTo>
                    <a:cubicBezTo>
                      <a:pt x="365" y="481"/>
                      <a:pt x="401" y="475"/>
                      <a:pt x="438" y="462"/>
                    </a:cubicBezTo>
                    <a:cubicBezTo>
                      <a:pt x="486" y="608"/>
                      <a:pt x="632" y="705"/>
                      <a:pt x="802" y="705"/>
                    </a:cubicBezTo>
                    <a:cubicBezTo>
                      <a:pt x="875" y="705"/>
                      <a:pt x="924" y="705"/>
                      <a:pt x="996" y="681"/>
                    </a:cubicBezTo>
                    <a:cubicBezTo>
                      <a:pt x="1045" y="778"/>
                      <a:pt x="1142" y="851"/>
                      <a:pt x="1264" y="851"/>
                    </a:cubicBezTo>
                    <a:lnTo>
                      <a:pt x="1288" y="851"/>
                    </a:lnTo>
                    <a:cubicBezTo>
                      <a:pt x="1337" y="851"/>
                      <a:pt x="1337" y="778"/>
                      <a:pt x="1288" y="754"/>
                    </a:cubicBezTo>
                    <a:cubicBezTo>
                      <a:pt x="1275" y="757"/>
                      <a:pt x="1262" y="759"/>
                      <a:pt x="1250" y="759"/>
                    </a:cubicBezTo>
                    <a:cubicBezTo>
                      <a:pt x="1172" y="759"/>
                      <a:pt x="1115" y="696"/>
                      <a:pt x="1094" y="632"/>
                    </a:cubicBezTo>
                    <a:cubicBezTo>
                      <a:pt x="1142" y="608"/>
                      <a:pt x="1167" y="584"/>
                      <a:pt x="1191" y="535"/>
                    </a:cubicBezTo>
                    <a:cubicBezTo>
                      <a:pt x="1239" y="487"/>
                      <a:pt x="1239" y="414"/>
                      <a:pt x="1215" y="365"/>
                    </a:cubicBezTo>
                    <a:cubicBezTo>
                      <a:pt x="1198" y="348"/>
                      <a:pt x="1181" y="331"/>
                      <a:pt x="1164" y="331"/>
                    </a:cubicBezTo>
                    <a:cubicBezTo>
                      <a:pt x="1156" y="331"/>
                      <a:pt x="1149" y="334"/>
                      <a:pt x="1142" y="341"/>
                    </a:cubicBezTo>
                    <a:cubicBezTo>
                      <a:pt x="1045" y="341"/>
                      <a:pt x="996" y="438"/>
                      <a:pt x="996" y="560"/>
                    </a:cubicBezTo>
                    <a:cubicBezTo>
                      <a:pt x="972" y="560"/>
                      <a:pt x="972" y="584"/>
                      <a:pt x="996" y="584"/>
                    </a:cubicBezTo>
                    <a:cubicBezTo>
                      <a:pt x="924" y="608"/>
                      <a:pt x="875" y="608"/>
                      <a:pt x="802" y="608"/>
                    </a:cubicBezTo>
                    <a:cubicBezTo>
                      <a:pt x="681" y="608"/>
                      <a:pt x="559" y="535"/>
                      <a:pt x="535" y="414"/>
                    </a:cubicBezTo>
                    <a:cubicBezTo>
                      <a:pt x="559" y="390"/>
                      <a:pt x="584" y="365"/>
                      <a:pt x="608" y="341"/>
                    </a:cubicBezTo>
                    <a:cubicBezTo>
                      <a:pt x="632" y="317"/>
                      <a:pt x="729" y="219"/>
                      <a:pt x="681" y="122"/>
                    </a:cubicBezTo>
                    <a:cubicBezTo>
                      <a:pt x="681" y="122"/>
                      <a:pt x="656" y="74"/>
                      <a:pt x="559" y="74"/>
                    </a:cubicBezTo>
                    <a:cubicBezTo>
                      <a:pt x="462" y="98"/>
                      <a:pt x="413" y="171"/>
                      <a:pt x="413" y="317"/>
                    </a:cubicBezTo>
                    <a:cubicBezTo>
                      <a:pt x="413" y="317"/>
                      <a:pt x="413" y="341"/>
                      <a:pt x="413" y="365"/>
                    </a:cubicBezTo>
                    <a:cubicBezTo>
                      <a:pt x="389" y="377"/>
                      <a:pt x="365" y="383"/>
                      <a:pt x="341" y="383"/>
                    </a:cubicBezTo>
                    <a:cubicBezTo>
                      <a:pt x="316" y="383"/>
                      <a:pt x="292" y="377"/>
                      <a:pt x="268" y="365"/>
                    </a:cubicBezTo>
                    <a:cubicBezTo>
                      <a:pt x="171" y="292"/>
                      <a:pt x="122" y="171"/>
                      <a:pt x="122" y="49"/>
                    </a:cubicBezTo>
                    <a:cubicBezTo>
                      <a:pt x="122" y="25"/>
                      <a:pt x="122" y="1"/>
                      <a:pt x="98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4315;p74"/>
              <p:cNvSpPr/>
              <p:nvPr/>
            </p:nvSpPr>
            <p:spPr>
              <a:xfrm>
                <a:off x="-692990" y="3761503"/>
                <a:ext cx="131868" cy="58424"/>
              </a:xfrm>
              <a:custGeom>
                <a:avLst/>
                <a:gdLst/>
                <a:ahLst/>
                <a:cxnLst/>
                <a:rect l="l" t="t" r="r" b="b"/>
                <a:pathLst>
                  <a:path w="1483" h="657" extrusionOk="0">
                    <a:moveTo>
                      <a:pt x="1021" y="97"/>
                    </a:moveTo>
                    <a:cubicBezTo>
                      <a:pt x="1045" y="97"/>
                      <a:pt x="1045" y="97"/>
                      <a:pt x="1045" y="146"/>
                    </a:cubicBezTo>
                    <a:cubicBezTo>
                      <a:pt x="1045" y="195"/>
                      <a:pt x="1021" y="219"/>
                      <a:pt x="1021" y="243"/>
                    </a:cubicBezTo>
                    <a:cubicBezTo>
                      <a:pt x="997" y="195"/>
                      <a:pt x="997" y="146"/>
                      <a:pt x="1021" y="97"/>
                    </a:cubicBezTo>
                    <a:close/>
                    <a:moveTo>
                      <a:pt x="608" y="219"/>
                    </a:moveTo>
                    <a:cubicBezTo>
                      <a:pt x="632" y="267"/>
                      <a:pt x="657" y="340"/>
                      <a:pt x="632" y="413"/>
                    </a:cubicBezTo>
                    <a:cubicBezTo>
                      <a:pt x="608" y="389"/>
                      <a:pt x="584" y="365"/>
                      <a:pt x="559" y="316"/>
                    </a:cubicBezTo>
                    <a:cubicBezTo>
                      <a:pt x="559" y="292"/>
                      <a:pt x="584" y="243"/>
                      <a:pt x="608" y="219"/>
                    </a:cubicBezTo>
                    <a:close/>
                    <a:moveTo>
                      <a:pt x="1021" y="0"/>
                    </a:moveTo>
                    <a:cubicBezTo>
                      <a:pt x="972" y="0"/>
                      <a:pt x="924" y="25"/>
                      <a:pt x="924" y="73"/>
                    </a:cubicBezTo>
                    <a:cubicBezTo>
                      <a:pt x="875" y="146"/>
                      <a:pt x="900" y="267"/>
                      <a:pt x="924" y="340"/>
                    </a:cubicBezTo>
                    <a:cubicBezTo>
                      <a:pt x="875" y="389"/>
                      <a:pt x="827" y="413"/>
                      <a:pt x="754" y="438"/>
                    </a:cubicBezTo>
                    <a:lnTo>
                      <a:pt x="705" y="438"/>
                    </a:lnTo>
                    <a:cubicBezTo>
                      <a:pt x="730" y="340"/>
                      <a:pt x="730" y="243"/>
                      <a:pt x="681" y="170"/>
                    </a:cubicBezTo>
                    <a:cubicBezTo>
                      <a:pt x="664" y="153"/>
                      <a:pt x="634" y="136"/>
                      <a:pt x="602" y="136"/>
                    </a:cubicBezTo>
                    <a:cubicBezTo>
                      <a:pt x="588" y="136"/>
                      <a:pt x="574" y="139"/>
                      <a:pt x="559" y="146"/>
                    </a:cubicBezTo>
                    <a:cubicBezTo>
                      <a:pt x="487" y="170"/>
                      <a:pt x="438" y="267"/>
                      <a:pt x="462" y="340"/>
                    </a:cubicBezTo>
                    <a:cubicBezTo>
                      <a:pt x="487" y="413"/>
                      <a:pt x="511" y="462"/>
                      <a:pt x="584" y="486"/>
                    </a:cubicBezTo>
                    <a:cubicBezTo>
                      <a:pt x="547" y="541"/>
                      <a:pt x="497" y="568"/>
                      <a:pt x="444" y="568"/>
                    </a:cubicBezTo>
                    <a:cubicBezTo>
                      <a:pt x="426" y="568"/>
                      <a:pt x="408" y="565"/>
                      <a:pt x="389" y="559"/>
                    </a:cubicBezTo>
                    <a:cubicBezTo>
                      <a:pt x="98" y="535"/>
                      <a:pt x="98" y="389"/>
                      <a:pt x="98" y="389"/>
                    </a:cubicBezTo>
                    <a:cubicBezTo>
                      <a:pt x="98" y="365"/>
                      <a:pt x="74" y="340"/>
                      <a:pt x="49" y="340"/>
                    </a:cubicBezTo>
                    <a:cubicBezTo>
                      <a:pt x="25" y="340"/>
                      <a:pt x="1" y="365"/>
                      <a:pt x="1" y="389"/>
                    </a:cubicBezTo>
                    <a:cubicBezTo>
                      <a:pt x="1" y="413"/>
                      <a:pt x="1" y="608"/>
                      <a:pt x="389" y="656"/>
                    </a:cubicBezTo>
                    <a:lnTo>
                      <a:pt x="438" y="656"/>
                    </a:lnTo>
                    <a:cubicBezTo>
                      <a:pt x="535" y="656"/>
                      <a:pt x="632" y="608"/>
                      <a:pt x="681" y="510"/>
                    </a:cubicBezTo>
                    <a:lnTo>
                      <a:pt x="754" y="510"/>
                    </a:lnTo>
                    <a:cubicBezTo>
                      <a:pt x="851" y="486"/>
                      <a:pt x="924" y="462"/>
                      <a:pt x="972" y="413"/>
                    </a:cubicBezTo>
                    <a:cubicBezTo>
                      <a:pt x="997" y="438"/>
                      <a:pt x="1021" y="438"/>
                      <a:pt x="1045" y="462"/>
                    </a:cubicBezTo>
                    <a:cubicBezTo>
                      <a:pt x="1071" y="487"/>
                      <a:pt x="1123" y="520"/>
                      <a:pt x="1203" y="520"/>
                    </a:cubicBezTo>
                    <a:cubicBezTo>
                      <a:pt x="1274" y="520"/>
                      <a:pt x="1368" y="494"/>
                      <a:pt x="1483" y="413"/>
                    </a:cubicBezTo>
                    <a:cubicBezTo>
                      <a:pt x="1483" y="413"/>
                      <a:pt x="1483" y="365"/>
                      <a:pt x="1483" y="365"/>
                    </a:cubicBezTo>
                    <a:cubicBezTo>
                      <a:pt x="1470" y="352"/>
                      <a:pt x="1458" y="346"/>
                      <a:pt x="1446" y="346"/>
                    </a:cubicBezTo>
                    <a:cubicBezTo>
                      <a:pt x="1434" y="346"/>
                      <a:pt x="1422" y="352"/>
                      <a:pt x="1410" y="365"/>
                    </a:cubicBezTo>
                    <a:cubicBezTo>
                      <a:pt x="1355" y="405"/>
                      <a:pt x="1278" y="439"/>
                      <a:pt x="1204" y="439"/>
                    </a:cubicBezTo>
                    <a:cubicBezTo>
                      <a:pt x="1145" y="439"/>
                      <a:pt x="1088" y="418"/>
                      <a:pt x="1045" y="365"/>
                    </a:cubicBezTo>
                    <a:cubicBezTo>
                      <a:pt x="1094" y="292"/>
                      <a:pt x="1118" y="243"/>
                      <a:pt x="1118" y="170"/>
                    </a:cubicBezTo>
                    <a:cubicBezTo>
                      <a:pt x="1142" y="97"/>
                      <a:pt x="1094" y="25"/>
                      <a:pt x="1021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4316;p74"/>
              <p:cNvSpPr/>
              <p:nvPr/>
            </p:nvSpPr>
            <p:spPr>
              <a:xfrm>
                <a:off x="-664891" y="4027204"/>
                <a:ext cx="267916" cy="216088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2430" extrusionOk="0">
                    <a:moveTo>
                      <a:pt x="1" y="0"/>
                    </a:moveTo>
                    <a:lnTo>
                      <a:pt x="316" y="2381"/>
                    </a:lnTo>
                    <a:lnTo>
                      <a:pt x="2746" y="2429"/>
                    </a:lnTo>
                    <a:lnTo>
                      <a:pt x="3013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8" name="Google Shape;4317;p74"/>
            <p:cNvSpPr/>
            <p:nvPr/>
          </p:nvSpPr>
          <p:spPr>
            <a:xfrm>
              <a:off x="6350500" y="4521609"/>
              <a:ext cx="1179950" cy="287650"/>
            </a:xfrm>
            <a:custGeom>
              <a:avLst/>
              <a:gdLst/>
              <a:ahLst/>
              <a:cxnLst/>
              <a:rect l="l" t="t" r="r" b="b"/>
              <a:pathLst>
                <a:path w="47198" h="11506" extrusionOk="0">
                  <a:moveTo>
                    <a:pt x="0" y="11475"/>
                  </a:moveTo>
                  <a:cubicBezTo>
                    <a:pt x="3687" y="11722"/>
                    <a:pt x="7906" y="9164"/>
                    <a:pt x="9558" y="5859"/>
                  </a:cubicBezTo>
                  <a:cubicBezTo>
                    <a:pt x="10235" y="4505"/>
                    <a:pt x="10709" y="880"/>
                    <a:pt x="9262" y="1326"/>
                  </a:cubicBezTo>
                  <a:cubicBezTo>
                    <a:pt x="6671" y="2125"/>
                    <a:pt x="4685" y="7095"/>
                    <a:pt x="6602" y="9012"/>
                  </a:cubicBezTo>
                  <a:cubicBezTo>
                    <a:pt x="11006" y="13416"/>
                    <a:pt x="27053" y="5473"/>
                    <a:pt x="23254" y="538"/>
                  </a:cubicBezTo>
                  <a:cubicBezTo>
                    <a:pt x="21191" y="-2143"/>
                    <a:pt x="15077" y="6118"/>
                    <a:pt x="17244" y="8716"/>
                  </a:cubicBezTo>
                  <a:cubicBezTo>
                    <a:pt x="20758" y="12929"/>
                    <a:pt x="29582" y="8272"/>
                    <a:pt x="33009" y="3987"/>
                  </a:cubicBezTo>
                  <a:cubicBezTo>
                    <a:pt x="33816" y="2978"/>
                    <a:pt x="33765" y="-185"/>
                    <a:pt x="32516" y="144"/>
                  </a:cubicBezTo>
                  <a:cubicBezTo>
                    <a:pt x="29513" y="935"/>
                    <a:pt x="27980" y="6399"/>
                    <a:pt x="29659" y="9012"/>
                  </a:cubicBezTo>
                  <a:cubicBezTo>
                    <a:pt x="32449" y="13352"/>
                    <a:pt x="45289" y="5485"/>
                    <a:pt x="42862" y="932"/>
                  </a:cubicBezTo>
                  <a:cubicBezTo>
                    <a:pt x="42417" y="98"/>
                    <a:pt x="40902" y="1282"/>
                    <a:pt x="40202" y="1918"/>
                  </a:cubicBezTo>
                  <a:cubicBezTo>
                    <a:pt x="38237" y="3706"/>
                    <a:pt x="39117" y="8414"/>
                    <a:pt x="41384" y="9800"/>
                  </a:cubicBezTo>
                  <a:cubicBezTo>
                    <a:pt x="43191" y="10905"/>
                    <a:pt x="46739" y="9305"/>
                    <a:pt x="47198" y="7238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oogle Shape;8811;p69">
            <a:extLst>
              <a:ext uri="{FF2B5EF4-FFF2-40B4-BE49-F238E27FC236}">
                <a16:creationId xmlns:a16="http://schemas.microsoft.com/office/drawing/2014/main" id="{44F2A2C4-6040-4C4D-8BE1-F54161EA263A}"/>
              </a:ext>
            </a:extLst>
          </p:cNvPr>
          <p:cNvPicPr preferRelativeResize="0"/>
          <p:nvPr/>
        </p:nvPicPr>
        <p:blipFill>
          <a:blip r:embed="rId3">
            <a:alphaModFix amt="69000"/>
          </a:blip>
          <a:stretch>
            <a:fillRect/>
          </a:stretch>
        </p:blipFill>
        <p:spPr>
          <a:xfrm flipH="1">
            <a:off x="4619120" y="1279979"/>
            <a:ext cx="1109569" cy="11369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03C8810-F239-49B3-B72A-1F4DB8FC0E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7356" y="1324282"/>
            <a:ext cx="1109568" cy="1231499"/>
          </a:xfrm>
          <a:prstGeom prst="rect">
            <a:avLst/>
          </a:prstGeom>
        </p:spPr>
      </p:pic>
      <p:pic>
        <p:nvPicPr>
          <p:cNvPr id="16" name="Google Shape;8810;p69">
            <a:extLst>
              <a:ext uri="{FF2B5EF4-FFF2-40B4-BE49-F238E27FC236}">
                <a16:creationId xmlns:a16="http://schemas.microsoft.com/office/drawing/2014/main" id="{471CE9C9-0460-442F-8EAD-627F307F6726}"/>
              </a:ext>
            </a:extLst>
          </p:cNvPr>
          <p:cNvPicPr preferRelativeResize="0"/>
          <p:nvPr/>
        </p:nvPicPr>
        <p:blipFill>
          <a:blip r:embed="rId5">
            <a:alphaModFix amt="69000"/>
          </a:blip>
          <a:stretch>
            <a:fillRect/>
          </a:stretch>
        </p:blipFill>
        <p:spPr>
          <a:xfrm flipH="1">
            <a:off x="4587356" y="2607548"/>
            <a:ext cx="1109568" cy="11369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CBD618A-B375-4EA2-A87D-24568A1C73B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6470" y="2571750"/>
            <a:ext cx="1115665" cy="1231499"/>
          </a:xfrm>
          <a:prstGeom prst="rect">
            <a:avLst/>
          </a:prstGeom>
        </p:spPr>
      </p:pic>
      <p:pic>
        <p:nvPicPr>
          <p:cNvPr id="21" name="Google Shape;8811;p69">
            <a:extLst>
              <a:ext uri="{FF2B5EF4-FFF2-40B4-BE49-F238E27FC236}">
                <a16:creationId xmlns:a16="http://schemas.microsoft.com/office/drawing/2014/main" id="{A8EC6EB4-89C9-4C1C-8E6A-F0A13406032F}"/>
              </a:ext>
            </a:extLst>
          </p:cNvPr>
          <p:cNvPicPr preferRelativeResize="0"/>
          <p:nvPr/>
        </p:nvPicPr>
        <p:blipFill>
          <a:blip r:embed="rId3">
            <a:alphaModFix amt="69000"/>
          </a:blip>
          <a:stretch>
            <a:fillRect/>
          </a:stretch>
        </p:blipFill>
        <p:spPr>
          <a:xfrm flipH="1">
            <a:off x="4587356" y="3922024"/>
            <a:ext cx="1109568" cy="92951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E7323E6D-285A-48D0-9140-B548EA5AA5B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03667" y="3776475"/>
            <a:ext cx="1132966" cy="1271440"/>
          </a:xfrm>
          <a:prstGeom prst="rect">
            <a:avLst/>
          </a:prstGeom>
        </p:spPr>
      </p:pic>
      <p:sp>
        <p:nvSpPr>
          <p:cNvPr id="23" name="Google Shape;265;p25">
            <a:extLst>
              <a:ext uri="{FF2B5EF4-FFF2-40B4-BE49-F238E27FC236}">
                <a16:creationId xmlns:a16="http://schemas.microsoft.com/office/drawing/2014/main" id="{2776635B-732B-433F-8152-7E66D1178ADD}"/>
              </a:ext>
            </a:extLst>
          </p:cNvPr>
          <p:cNvSpPr txBox="1">
            <a:spLocks/>
          </p:cNvSpPr>
          <p:nvPr/>
        </p:nvSpPr>
        <p:spPr>
          <a:xfrm>
            <a:off x="5850350" y="1493103"/>
            <a:ext cx="2670590" cy="634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5400" b="1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26E"/>
              </a:buClr>
              <a:buSzPts val="4200"/>
              <a:buFont typeface="Caveat Brush"/>
              <a:buNone/>
              <a:tabLst/>
              <a:defRPr/>
            </a:pPr>
            <a:r>
              <a:rPr lang="en-US" sz="2800" b="0" noProof="0" dirty="0" smtClean="0">
                <a:solidFill>
                  <a:srgbClr val="00426E">
                    <a:lumMod val="75000"/>
                  </a:srgbClr>
                </a:solidFill>
                <a:latin typeface="Patrick Hand" panose="020B0604020202020204" charset="0"/>
                <a:ea typeface="Chelsea Market" panose="02000000000000000000" pitchFamily="2" charset="0"/>
              </a:rPr>
              <a:t>cat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FFB5BD">
                  <a:lumMod val="50000"/>
                </a:srgbClr>
              </a:solidFill>
              <a:effectLst/>
              <a:uLnTx/>
              <a:uFillTx/>
              <a:latin typeface="Patrick Hand" panose="020B0604020202020204" charset="0"/>
              <a:ea typeface="Chelsea Market" panose="02000000000000000000" pitchFamily="2" charset="0"/>
              <a:sym typeface="Caveat Brush"/>
            </a:endParaRPr>
          </a:p>
        </p:txBody>
      </p:sp>
      <p:sp>
        <p:nvSpPr>
          <p:cNvPr id="24" name="Google Shape;265;p25">
            <a:extLst>
              <a:ext uri="{FF2B5EF4-FFF2-40B4-BE49-F238E27FC236}">
                <a16:creationId xmlns:a16="http://schemas.microsoft.com/office/drawing/2014/main" id="{53E78491-BDFB-4907-B238-336E388C40A4}"/>
              </a:ext>
            </a:extLst>
          </p:cNvPr>
          <p:cNvSpPr txBox="1">
            <a:spLocks/>
          </p:cNvSpPr>
          <p:nvPr/>
        </p:nvSpPr>
        <p:spPr>
          <a:xfrm>
            <a:off x="5134302" y="2831998"/>
            <a:ext cx="2244624" cy="634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5400" b="1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26E"/>
              </a:buClr>
              <a:buSzPts val="4200"/>
              <a:buFont typeface="Caveat Brush"/>
              <a:buNone/>
              <a:tabLst/>
              <a:defRPr/>
            </a:pPr>
            <a:r>
              <a:rPr lang="en-US" sz="2800" b="0" dirty="0" smtClean="0">
                <a:solidFill>
                  <a:srgbClr val="00426E">
                    <a:lumMod val="75000"/>
                  </a:srgbClr>
                </a:solidFill>
                <a:latin typeface="Patrick Hand" panose="020B0604020202020204" charset="0"/>
                <a:ea typeface="Chelsea Market" panose="02000000000000000000" pitchFamily="2" charset="0"/>
              </a:rPr>
              <a:t>a cat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FFB5BD">
                  <a:lumMod val="50000"/>
                </a:srgbClr>
              </a:solidFill>
              <a:effectLst/>
              <a:uLnTx/>
              <a:uFillTx/>
              <a:latin typeface="Patrick Hand" panose="020B0604020202020204" charset="0"/>
              <a:ea typeface="Chelsea Market" panose="02000000000000000000" pitchFamily="2" charset="0"/>
              <a:sym typeface="Caveat Brush"/>
            </a:endParaRPr>
          </a:p>
        </p:txBody>
      </p:sp>
      <p:sp>
        <p:nvSpPr>
          <p:cNvPr id="25" name="Google Shape;265;p25">
            <a:extLst>
              <a:ext uri="{FF2B5EF4-FFF2-40B4-BE49-F238E27FC236}">
                <a16:creationId xmlns:a16="http://schemas.microsoft.com/office/drawing/2014/main" id="{A2983309-4B3D-4FD1-AA86-CA314A6E2802}"/>
              </a:ext>
            </a:extLst>
          </p:cNvPr>
          <p:cNvSpPr txBox="1">
            <a:spLocks/>
          </p:cNvSpPr>
          <p:nvPr/>
        </p:nvSpPr>
        <p:spPr>
          <a:xfrm>
            <a:off x="5850350" y="3955612"/>
            <a:ext cx="3497904" cy="634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5400" b="1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26E"/>
              </a:buClr>
              <a:buSzPts val="4200"/>
              <a:buFont typeface="Caveat Brush"/>
              <a:buNone/>
              <a:tabLst/>
              <a:defRPr/>
            </a:pPr>
            <a:r>
              <a:rPr lang="en-US" sz="2800" b="0" dirty="0" smtClean="0">
                <a:solidFill>
                  <a:srgbClr val="00426E">
                    <a:lumMod val="75000"/>
                  </a:srgbClr>
                </a:solidFill>
                <a:latin typeface="Patrick Hand" panose="020B0604020202020204" charset="0"/>
                <a:ea typeface="Chelsea Market" panose="02000000000000000000" pitchFamily="2" charset="0"/>
              </a:rPr>
              <a:t>cats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FFB5BD">
                  <a:lumMod val="50000"/>
                </a:srgbClr>
              </a:solidFill>
              <a:effectLst/>
              <a:uLnTx/>
              <a:uFillTx/>
              <a:latin typeface="Patrick Hand" panose="020B0604020202020204" charset="0"/>
              <a:ea typeface="Chelsea Market" panose="02000000000000000000" pitchFamily="2" charset="0"/>
              <a:sym typeface="Caveat Brush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C70FB349-8DEB-47C6-A63B-095676D23D90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093571" y="4088496"/>
            <a:ext cx="550071" cy="572574"/>
          </a:xfrm>
          <a:prstGeom prst="rect">
            <a:avLst/>
          </a:prstGeom>
        </p:spPr>
      </p:pic>
      <p:pic>
        <p:nvPicPr>
          <p:cNvPr id="19" name="Google Shape;303;p43">
            <a:extLst>
              <a:ext uri="{FF2B5EF4-FFF2-40B4-BE49-F238E27FC236}">
                <a16:creationId xmlns:a16="http://schemas.microsoft.com/office/drawing/2014/main" id="{0B109839-9567-41C3-883F-74653E5C9A6F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rot="-1874737">
            <a:off x="408455" y="1038136"/>
            <a:ext cx="902099" cy="314276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Rectangle: Rounded Corners 13">
            <a:extLst>
              <a:ext uri="{FF2B5EF4-FFF2-40B4-BE49-F238E27FC236}">
                <a16:creationId xmlns:a16="http://schemas.microsoft.com/office/drawing/2014/main" id="{CC298C16-E718-44D1-AA36-C5C0BA82A6D0}"/>
              </a:ext>
            </a:extLst>
          </p:cNvPr>
          <p:cNvSpPr/>
          <p:nvPr/>
        </p:nvSpPr>
        <p:spPr>
          <a:xfrm>
            <a:off x="1326639" y="328222"/>
            <a:ext cx="6634007" cy="940431"/>
          </a:xfrm>
          <a:custGeom>
            <a:avLst/>
            <a:gdLst>
              <a:gd name="connsiteX0" fmla="*/ 0 w 2276728"/>
              <a:gd name="connsiteY0" fmla="*/ 78779 h 472665"/>
              <a:gd name="connsiteX1" fmla="*/ 78779 w 2276728"/>
              <a:gd name="connsiteY1" fmla="*/ 0 h 472665"/>
              <a:gd name="connsiteX2" fmla="*/ 608572 w 2276728"/>
              <a:gd name="connsiteY2" fmla="*/ 0 h 472665"/>
              <a:gd name="connsiteX3" fmla="*/ 1117172 w 2276728"/>
              <a:gd name="connsiteY3" fmla="*/ 0 h 472665"/>
              <a:gd name="connsiteX4" fmla="*/ 1625773 w 2276728"/>
              <a:gd name="connsiteY4" fmla="*/ 0 h 472665"/>
              <a:gd name="connsiteX5" fmla="*/ 2197949 w 2276728"/>
              <a:gd name="connsiteY5" fmla="*/ 0 h 472665"/>
              <a:gd name="connsiteX6" fmla="*/ 2276728 w 2276728"/>
              <a:gd name="connsiteY6" fmla="*/ 78779 h 472665"/>
              <a:gd name="connsiteX7" fmla="*/ 2276728 w 2276728"/>
              <a:gd name="connsiteY7" fmla="*/ 393886 h 472665"/>
              <a:gd name="connsiteX8" fmla="*/ 2197949 w 2276728"/>
              <a:gd name="connsiteY8" fmla="*/ 472665 h 472665"/>
              <a:gd name="connsiteX9" fmla="*/ 1710540 w 2276728"/>
              <a:gd name="connsiteY9" fmla="*/ 472665 h 472665"/>
              <a:gd name="connsiteX10" fmla="*/ 1244323 w 2276728"/>
              <a:gd name="connsiteY10" fmla="*/ 472665 h 472665"/>
              <a:gd name="connsiteX11" fmla="*/ 714530 w 2276728"/>
              <a:gd name="connsiteY11" fmla="*/ 472665 h 472665"/>
              <a:gd name="connsiteX12" fmla="*/ 78779 w 2276728"/>
              <a:gd name="connsiteY12" fmla="*/ 472665 h 472665"/>
              <a:gd name="connsiteX13" fmla="*/ 0 w 2276728"/>
              <a:gd name="connsiteY13" fmla="*/ 393886 h 472665"/>
              <a:gd name="connsiteX14" fmla="*/ 0 w 2276728"/>
              <a:gd name="connsiteY14" fmla="*/ 78779 h 472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276728" h="472665" fill="none" extrusionOk="0">
                <a:moveTo>
                  <a:pt x="0" y="78779"/>
                </a:moveTo>
                <a:cubicBezTo>
                  <a:pt x="353" y="27903"/>
                  <a:pt x="35277" y="-5312"/>
                  <a:pt x="78779" y="0"/>
                </a:cubicBezTo>
                <a:cubicBezTo>
                  <a:pt x="310621" y="3306"/>
                  <a:pt x="471917" y="19983"/>
                  <a:pt x="608572" y="0"/>
                </a:cubicBezTo>
                <a:cubicBezTo>
                  <a:pt x="745227" y="-19983"/>
                  <a:pt x="997931" y="21409"/>
                  <a:pt x="1117172" y="0"/>
                </a:cubicBezTo>
                <a:cubicBezTo>
                  <a:pt x="1236413" y="-21409"/>
                  <a:pt x="1477836" y="13787"/>
                  <a:pt x="1625773" y="0"/>
                </a:cubicBezTo>
                <a:cubicBezTo>
                  <a:pt x="1773710" y="-13787"/>
                  <a:pt x="2078422" y="-19222"/>
                  <a:pt x="2197949" y="0"/>
                </a:cubicBezTo>
                <a:cubicBezTo>
                  <a:pt x="2238467" y="-225"/>
                  <a:pt x="2285606" y="33130"/>
                  <a:pt x="2276728" y="78779"/>
                </a:cubicBezTo>
                <a:cubicBezTo>
                  <a:pt x="2280726" y="158040"/>
                  <a:pt x="2274406" y="311434"/>
                  <a:pt x="2276728" y="393886"/>
                </a:cubicBezTo>
                <a:cubicBezTo>
                  <a:pt x="2275128" y="435184"/>
                  <a:pt x="2236356" y="472062"/>
                  <a:pt x="2197949" y="472665"/>
                </a:cubicBezTo>
                <a:cubicBezTo>
                  <a:pt x="2048631" y="461003"/>
                  <a:pt x="1856584" y="466151"/>
                  <a:pt x="1710540" y="472665"/>
                </a:cubicBezTo>
                <a:cubicBezTo>
                  <a:pt x="1564496" y="479179"/>
                  <a:pt x="1414193" y="487268"/>
                  <a:pt x="1244323" y="472665"/>
                </a:cubicBezTo>
                <a:cubicBezTo>
                  <a:pt x="1074453" y="458062"/>
                  <a:pt x="904938" y="479754"/>
                  <a:pt x="714530" y="472665"/>
                </a:cubicBezTo>
                <a:cubicBezTo>
                  <a:pt x="524122" y="465576"/>
                  <a:pt x="313263" y="504130"/>
                  <a:pt x="78779" y="472665"/>
                </a:cubicBezTo>
                <a:cubicBezTo>
                  <a:pt x="44365" y="469726"/>
                  <a:pt x="8925" y="432751"/>
                  <a:pt x="0" y="393886"/>
                </a:cubicBezTo>
                <a:cubicBezTo>
                  <a:pt x="1013" y="325845"/>
                  <a:pt x="-11980" y="233213"/>
                  <a:pt x="0" y="78779"/>
                </a:cubicBezTo>
                <a:close/>
              </a:path>
              <a:path w="2276728" h="472665" stroke="0" extrusionOk="0">
                <a:moveTo>
                  <a:pt x="0" y="78779"/>
                </a:moveTo>
                <a:cubicBezTo>
                  <a:pt x="3629" y="34357"/>
                  <a:pt x="38050" y="2224"/>
                  <a:pt x="78779" y="0"/>
                </a:cubicBezTo>
                <a:cubicBezTo>
                  <a:pt x="225012" y="-16120"/>
                  <a:pt x="436958" y="-1938"/>
                  <a:pt x="566188" y="0"/>
                </a:cubicBezTo>
                <a:cubicBezTo>
                  <a:pt x="695418" y="1938"/>
                  <a:pt x="874198" y="9349"/>
                  <a:pt x="1032406" y="0"/>
                </a:cubicBezTo>
                <a:cubicBezTo>
                  <a:pt x="1190614" y="-9349"/>
                  <a:pt x="1424361" y="15603"/>
                  <a:pt x="1583390" y="0"/>
                </a:cubicBezTo>
                <a:cubicBezTo>
                  <a:pt x="1742419" y="-15603"/>
                  <a:pt x="2015935" y="-11037"/>
                  <a:pt x="2197949" y="0"/>
                </a:cubicBezTo>
                <a:cubicBezTo>
                  <a:pt x="2240598" y="-9122"/>
                  <a:pt x="2275533" y="34951"/>
                  <a:pt x="2276728" y="78779"/>
                </a:cubicBezTo>
                <a:cubicBezTo>
                  <a:pt x="2271130" y="235906"/>
                  <a:pt x="2269298" y="325728"/>
                  <a:pt x="2276728" y="393886"/>
                </a:cubicBezTo>
                <a:cubicBezTo>
                  <a:pt x="2272344" y="432049"/>
                  <a:pt x="2241530" y="470496"/>
                  <a:pt x="2197949" y="472665"/>
                </a:cubicBezTo>
                <a:cubicBezTo>
                  <a:pt x="2078770" y="481487"/>
                  <a:pt x="1840042" y="473991"/>
                  <a:pt x="1646965" y="472665"/>
                </a:cubicBezTo>
                <a:cubicBezTo>
                  <a:pt x="1453888" y="471339"/>
                  <a:pt x="1281458" y="472601"/>
                  <a:pt x="1159556" y="472665"/>
                </a:cubicBezTo>
                <a:cubicBezTo>
                  <a:pt x="1037654" y="472729"/>
                  <a:pt x="796863" y="446893"/>
                  <a:pt x="587380" y="472665"/>
                </a:cubicBezTo>
                <a:cubicBezTo>
                  <a:pt x="377897" y="498437"/>
                  <a:pt x="196980" y="476336"/>
                  <a:pt x="78779" y="472665"/>
                </a:cubicBezTo>
                <a:cubicBezTo>
                  <a:pt x="45961" y="474641"/>
                  <a:pt x="-2745" y="439011"/>
                  <a:pt x="0" y="393886"/>
                </a:cubicBezTo>
                <a:cubicBezTo>
                  <a:pt x="13595" y="311222"/>
                  <a:pt x="-330" y="157808"/>
                  <a:pt x="0" y="78779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76599087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dk1"/>
                </a:solidFill>
                <a:latin typeface="Arial Rounded MT Bold" panose="020F0704030504030204" pitchFamily="34" charset="0"/>
                <a:sym typeface="Coming Soon"/>
              </a:rPr>
              <a:t>How </a:t>
            </a:r>
            <a:r>
              <a:rPr lang="en-US" sz="2800" b="1" dirty="0">
                <a:solidFill>
                  <a:schemeClr val="dk1"/>
                </a:solidFill>
                <a:latin typeface="Arial Rounded MT Bold" panose="020F0704030504030204" pitchFamily="34" charset="0"/>
                <a:sym typeface="Coming Soon"/>
              </a:rPr>
              <a:t>many </a:t>
            </a:r>
            <a:r>
              <a:rPr lang="en-US" sz="2800" b="1" dirty="0" smtClean="0">
                <a:solidFill>
                  <a:schemeClr val="dk1"/>
                </a:solidFill>
                <a:latin typeface="Arial Rounded MT Bold" panose="020F0704030504030204" pitchFamily="34" charset="0"/>
                <a:sym typeface="Coming Soon"/>
              </a:rPr>
              <a:t>……….. do you have?</a:t>
            </a:r>
            <a:endParaRPr lang="en-US" sz="2800" b="1" dirty="0">
              <a:solidFill>
                <a:schemeClr val="dk1"/>
              </a:solidFill>
              <a:latin typeface="Arial Rounded MT Bold" panose="020F0704030504030204" pitchFamily="34" charset="0"/>
              <a:sym typeface="Coming Soon"/>
            </a:endParaRPr>
          </a:p>
        </p:txBody>
      </p:sp>
      <p:pic>
        <p:nvPicPr>
          <p:cNvPr id="15" name="Picture 4" descr="Puppy cat Premium Photo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1938" y="980947"/>
            <a:ext cx="3131435" cy="4066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Puppy cat Premium Photo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1803" y="913079"/>
            <a:ext cx="3131435" cy="4066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895846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5" grpId="0"/>
    </p:bldLst>
  </p:timing>
</p:sld>
</file>

<file path=ppt/theme/theme1.xml><?xml version="1.0" encoding="utf-8"?>
<a:theme xmlns:a="http://schemas.openxmlformats.org/drawingml/2006/main" name="Learning the Days of the Week by Slidesgo ">
  <a:themeElements>
    <a:clrScheme name="Simple Light">
      <a:dk1>
        <a:srgbClr val="000000"/>
      </a:dk1>
      <a:lt1>
        <a:srgbClr val="FFFFFF"/>
      </a:lt1>
      <a:dk2>
        <a:srgbClr val="BCDBF1"/>
      </a:dk2>
      <a:lt2>
        <a:srgbClr val="B4D5C9"/>
      </a:lt2>
      <a:accent1>
        <a:srgbClr val="86B98A"/>
      </a:accent1>
      <a:accent2>
        <a:srgbClr val="F6DC64"/>
      </a:accent2>
      <a:accent3>
        <a:srgbClr val="EEA74E"/>
      </a:accent3>
      <a:accent4>
        <a:srgbClr val="D9919A"/>
      </a:accent4>
      <a:accent5>
        <a:srgbClr val="D17D92"/>
      </a:accent5>
      <a:accent6>
        <a:srgbClr val="CDBBFC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2135</TotalTime>
  <Words>239</Words>
  <Application>Microsoft Office PowerPoint</Application>
  <PresentationFormat>On-screen Show (16:9)</PresentationFormat>
  <Paragraphs>73</Paragraphs>
  <Slides>20</Slides>
  <Notes>15</Notes>
  <HiddenSlides>0</HiddenSlides>
  <MMClips>1</MMClips>
  <ScaleCrop>false</ScaleCrop>
  <HeadingPairs>
    <vt:vector size="6" baseType="variant">
      <vt:variant>
        <vt:lpstr>Fonts Used</vt:lpstr>
      </vt:variant>
      <vt:variant>
        <vt:i4>21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43" baseType="lpstr">
      <vt:lpstr>Sport Day</vt:lpstr>
      <vt:lpstr>.VnTimeH</vt:lpstr>
      <vt:lpstr>Comfortaa Medium</vt:lpstr>
      <vt:lpstr>Calibri Light</vt:lpstr>
      <vt:lpstr>.VnCourier New</vt:lpstr>
      <vt:lpstr>Fira Sans Extra Condensed Medium</vt:lpstr>
      <vt:lpstr>Chelsea Market</vt:lpstr>
      <vt:lpstr>Times New Roman</vt:lpstr>
      <vt:lpstr>Roboto Slab Light</vt:lpstr>
      <vt:lpstr>Century Gothic</vt:lpstr>
      <vt:lpstr>Arial</vt:lpstr>
      <vt:lpstr>Work Sans</vt:lpstr>
      <vt:lpstr>Ubuntu</vt:lpstr>
      <vt:lpstr>Patrick Hand</vt:lpstr>
      <vt:lpstr>Comfortaa</vt:lpstr>
      <vt:lpstr>Calibri</vt:lpstr>
      <vt:lpstr>Caveat Brush</vt:lpstr>
      <vt:lpstr>Coming Soon</vt:lpstr>
      <vt:lpstr>Vibur</vt:lpstr>
      <vt:lpstr>Arial Rounded MT Bold</vt:lpstr>
      <vt:lpstr>Catamaran</vt:lpstr>
      <vt:lpstr>Learning the Days of the Week by Slidesgo </vt:lpstr>
      <vt:lpstr>5_Office Theme</vt:lpstr>
      <vt:lpstr>PowerPoint Presentation</vt:lpstr>
      <vt:lpstr>My pets Lesson 2 - Period 4</vt:lpstr>
      <vt:lpstr>5</vt:lpstr>
      <vt:lpstr>Warm-up and review</vt:lpstr>
      <vt:lpstr>PowerPoint Presentation</vt:lpstr>
      <vt:lpstr>2</vt:lpstr>
      <vt:lpstr>PowerPoint Presentation</vt:lpstr>
      <vt:lpstr>Look, complete and read.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Open your book!</vt:lpstr>
      <vt:lpstr>PowerPoint Presentation</vt:lpstr>
      <vt:lpstr>Let’s play.</vt:lpstr>
      <vt:lpstr>PowerPoint Presentation</vt:lpstr>
      <vt:lpstr>Fun corner and wrap-up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My pets lesson 1 period 1</dc:title>
  <dc:creator>DELL</dc:creator>
  <cp:lastModifiedBy>Giang Do</cp:lastModifiedBy>
  <cp:revision>78</cp:revision>
  <dcterms:modified xsi:type="dcterms:W3CDTF">2022-09-22T02:27:05Z</dcterms:modified>
</cp:coreProperties>
</file>